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70" r:id="rId3"/>
    <p:sldId id="258" r:id="rId4"/>
    <p:sldId id="292" r:id="rId5"/>
    <p:sldId id="259" r:id="rId6"/>
    <p:sldId id="272" r:id="rId7"/>
    <p:sldId id="273" r:id="rId8"/>
    <p:sldId id="274" r:id="rId9"/>
    <p:sldId id="268" r:id="rId10"/>
    <p:sldId id="269" r:id="rId11"/>
    <p:sldId id="275" r:id="rId12"/>
    <p:sldId id="276" r:id="rId13"/>
    <p:sldId id="277" r:id="rId14"/>
    <p:sldId id="278" r:id="rId15"/>
    <p:sldId id="279" r:id="rId16"/>
    <p:sldId id="284" r:id="rId17"/>
    <p:sldId id="281" r:id="rId18"/>
    <p:sldId id="285" r:id="rId19"/>
    <p:sldId id="282" r:id="rId20"/>
    <p:sldId id="286" r:id="rId21"/>
    <p:sldId id="293" r:id="rId22"/>
    <p:sldId id="283" r:id="rId23"/>
    <p:sldId id="288" r:id="rId24"/>
    <p:sldId id="289" r:id="rId25"/>
    <p:sldId id="290" r:id="rId26"/>
    <p:sldId id="291"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79" autoAdjust="0"/>
    <p:restoredTop sz="92653" autoAdjust="0"/>
  </p:normalViewPr>
  <p:slideViewPr>
    <p:cSldViewPr snapToGrid="0">
      <p:cViewPr varScale="1">
        <p:scale>
          <a:sx n="62" d="100"/>
          <a:sy n="62" d="100"/>
        </p:scale>
        <p:origin x="808"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钱 霖奕" userId="d928a817aa094823" providerId="LiveId" clId="{BCE75D40-0FA4-4F69-95E2-004043ED6448}"/>
    <pc:docChg chg="undo custSel addSld delSld modSld sldOrd">
      <pc:chgData name="钱 霖奕" userId="d928a817aa094823" providerId="LiveId" clId="{BCE75D40-0FA4-4F69-95E2-004043ED6448}" dt="2022-07-08T10:56:58.003" v="12215" actId="20577"/>
      <pc:docMkLst>
        <pc:docMk/>
      </pc:docMkLst>
      <pc:sldChg chg="modSp new mod">
        <pc:chgData name="钱 霖奕" userId="d928a817aa094823" providerId="LiveId" clId="{BCE75D40-0FA4-4F69-95E2-004043ED6448}" dt="2022-07-08T09:52:05.975" v="9264" actId="1076"/>
        <pc:sldMkLst>
          <pc:docMk/>
          <pc:sldMk cId="288902536" sldId="256"/>
        </pc:sldMkLst>
        <pc:spChg chg="mod">
          <ac:chgData name="钱 霖奕" userId="d928a817aa094823" providerId="LiveId" clId="{BCE75D40-0FA4-4F69-95E2-004043ED6448}" dt="2022-07-06T02:43:57.498" v="2388"/>
          <ac:spMkLst>
            <pc:docMk/>
            <pc:sldMk cId="288902536" sldId="256"/>
            <ac:spMk id="2" creationId="{338041B3-80CF-4B2F-9A71-6C0BA0219CEB}"/>
          </ac:spMkLst>
        </pc:spChg>
        <pc:spChg chg="mod">
          <ac:chgData name="钱 霖奕" userId="d928a817aa094823" providerId="LiveId" clId="{BCE75D40-0FA4-4F69-95E2-004043ED6448}" dt="2022-07-08T09:52:05.975" v="9264" actId="1076"/>
          <ac:spMkLst>
            <pc:docMk/>
            <pc:sldMk cId="288902536" sldId="256"/>
            <ac:spMk id="3" creationId="{63C96EF5-6F33-4681-975E-9274AB13D30B}"/>
          </ac:spMkLst>
        </pc:spChg>
      </pc:sldChg>
      <pc:sldChg chg="addSp modSp new del mod">
        <pc:chgData name="钱 霖奕" userId="d928a817aa094823" providerId="LiveId" clId="{BCE75D40-0FA4-4F69-95E2-004043ED6448}" dt="2022-07-07T13:22:59.182" v="6495" actId="47"/>
        <pc:sldMkLst>
          <pc:docMk/>
          <pc:sldMk cId="2503661116" sldId="257"/>
        </pc:sldMkLst>
        <pc:spChg chg="mod">
          <ac:chgData name="钱 霖奕" userId="d928a817aa094823" providerId="LiveId" clId="{BCE75D40-0FA4-4F69-95E2-004043ED6448}" dt="2022-06-28T08:44:05.294" v="1049" actId="20577"/>
          <ac:spMkLst>
            <pc:docMk/>
            <pc:sldMk cId="2503661116" sldId="257"/>
            <ac:spMk id="3" creationId="{090FD4AE-E3BE-4A38-9541-3207BFB39CFD}"/>
          </ac:spMkLst>
        </pc:spChg>
        <pc:picChg chg="add mod">
          <ac:chgData name="钱 霖奕" userId="d928a817aa094823" providerId="LiveId" clId="{BCE75D40-0FA4-4F69-95E2-004043ED6448}" dt="2022-06-28T08:01:18.625" v="67" actId="1076"/>
          <ac:picMkLst>
            <pc:docMk/>
            <pc:sldMk cId="2503661116" sldId="257"/>
            <ac:picMk id="5" creationId="{6F465655-5A20-4B55-BE73-1B15FF72DB64}"/>
          </ac:picMkLst>
        </pc:picChg>
      </pc:sldChg>
      <pc:sldChg chg="modSp new mod ord">
        <pc:chgData name="钱 霖奕" userId="d928a817aa094823" providerId="LiveId" clId="{BCE75D40-0FA4-4F69-95E2-004043ED6448}" dt="2022-07-08T07:58:10.298" v="7248" actId="20577"/>
        <pc:sldMkLst>
          <pc:docMk/>
          <pc:sldMk cId="1674021913" sldId="258"/>
        </pc:sldMkLst>
        <pc:spChg chg="mod">
          <ac:chgData name="钱 霖奕" userId="d928a817aa094823" providerId="LiveId" clId="{BCE75D40-0FA4-4F69-95E2-004043ED6448}" dt="2022-07-06T11:41:48.746" v="4440" actId="1076"/>
          <ac:spMkLst>
            <pc:docMk/>
            <pc:sldMk cId="1674021913" sldId="258"/>
            <ac:spMk id="2" creationId="{A063F2D1-CC78-4C78-9AE1-5EC516206FA5}"/>
          </ac:spMkLst>
        </pc:spChg>
        <pc:spChg chg="mod">
          <ac:chgData name="钱 霖奕" userId="d928a817aa094823" providerId="LiveId" clId="{BCE75D40-0FA4-4F69-95E2-004043ED6448}" dt="2022-07-08T07:58:10.298" v="7248" actId="20577"/>
          <ac:spMkLst>
            <pc:docMk/>
            <pc:sldMk cId="1674021913" sldId="258"/>
            <ac:spMk id="3" creationId="{B8056EB2-F23E-4480-A172-80A472AE3A24}"/>
          </ac:spMkLst>
        </pc:spChg>
      </pc:sldChg>
      <pc:sldChg chg="modSp new mod ord">
        <pc:chgData name="钱 霖奕" userId="d928a817aa094823" providerId="LiveId" clId="{BCE75D40-0FA4-4F69-95E2-004043ED6448}" dt="2022-07-08T08:09:03.722" v="7590" actId="20577"/>
        <pc:sldMkLst>
          <pc:docMk/>
          <pc:sldMk cId="154039342" sldId="259"/>
        </pc:sldMkLst>
        <pc:spChg chg="mod">
          <ac:chgData name="钱 霖奕" userId="d928a817aa094823" providerId="LiveId" clId="{BCE75D40-0FA4-4F69-95E2-004043ED6448}" dt="2022-07-06T03:45:45.840" v="2655" actId="20577"/>
          <ac:spMkLst>
            <pc:docMk/>
            <pc:sldMk cId="154039342" sldId="259"/>
            <ac:spMk id="2" creationId="{E29E288C-F5DB-4141-92CB-46D9DC942BB9}"/>
          </ac:spMkLst>
        </pc:spChg>
        <pc:spChg chg="mod">
          <ac:chgData name="钱 霖奕" userId="d928a817aa094823" providerId="LiveId" clId="{BCE75D40-0FA4-4F69-95E2-004043ED6448}" dt="2022-07-08T08:09:03.722" v="7590" actId="20577"/>
          <ac:spMkLst>
            <pc:docMk/>
            <pc:sldMk cId="154039342" sldId="259"/>
            <ac:spMk id="3" creationId="{F2560814-3EDB-4CEE-9F78-7045A894407C}"/>
          </ac:spMkLst>
        </pc:spChg>
      </pc:sldChg>
      <pc:sldChg chg="modSp new del mod">
        <pc:chgData name="钱 霖奕" userId="d928a817aa094823" providerId="LiveId" clId="{BCE75D40-0FA4-4F69-95E2-004043ED6448}" dt="2022-07-07T13:22:58.107" v="6494" actId="47"/>
        <pc:sldMkLst>
          <pc:docMk/>
          <pc:sldMk cId="2188390213" sldId="260"/>
        </pc:sldMkLst>
        <pc:spChg chg="mod">
          <ac:chgData name="钱 霖奕" userId="d928a817aa094823" providerId="LiveId" clId="{BCE75D40-0FA4-4F69-95E2-004043ED6448}" dt="2022-06-28T09:34:27.937" v="1306" actId="20577"/>
          <ac:spMkLst>
            <pc:docMk/>
            <pc:sldMk cId="2188390213" sldId="260"/>
            <ac:spMk id="2" creationId="{A4DDBB12-73ED-4C76-86AE-16FC5EFA3A51}"/>
          </ac:spMkLst>
        </pc:spChg>
      </pc:sldChg>
      <pc:sldChg chg="addSp modSp new del mod">
        <pc:chgData name="钱 霖奕" userId="d928a817aa094823" providerId="LiveId" clId="{BCE75D40-0FA4-4F69-95E2-004043ED6448}" dt="2022-07-07T13:22:57.128" v="6493" actId="47"/>
        <pc:sldMkLst>
          <pc:docMk/>
          <pc:sldMk cId="2793668879" sldId="261"/>
        </pc:sldMkLst>
        <pc:spChg chg="mod">
          <ac:chgData name="钱 霖奕" userId="d928a817aa094823" providerId="LiveId" clId="{BCE75D40-0FA4-4F69-95E2-004043ED6448}" dt="2022-06-28T08:51:14.475" v="1269" actId="20577"/>
          <ac:spMkLst>
            <pc:docMk/>
            <pc:sldMk cId="2793668879" sldId="261"/>
            <ac:spMk id="3" creationId="{70D90F04-BC44-4C0A-A8DA-1955EA1318D0}"/>
          </ac:spMkLst>
        </pc:spChg>
        <pc:picChg chg="add mod">
          <ac:chgData name="钱 霖奕" userId="d928a817aa094823" providerId="LiveId" clId="{BCE75D40-0FA4-4F69-95E2-004043ED6448}" dt="2022-06-28T08:37:45.442" v="883" actId="1076"/>
          <ac:picMkLst>
            <pc:docMk/>
            <pc:sldMk cId="2793668879" sldId="261"/>
            <ac:picMk id="5" creationId="{6072DA08-837D-4963-8167-1824D980F57C}"/>
          </ac:picMkLst>
        </pc:picChg>
      </pc:sldChg>
      <pc:sldChg chg="addSp modSp new del mod">
        <pc:chgData name="钱 霖奕" userId="d928a817aa094823" providerId="LiveId" clId="{BCE75D40-0FA4-4F69-95E2-004043ED6448}" dt="2022-07-07T13:22:56.389" v="6492" actId="47"/>
        <pc:sldMkLst>
          <pc:docMk/>
          <pc:sldMk cId="3384268678" sldId="262"/>
        </pc:sldMkLst>
        <pc:spChg chg="mod">
          <ac:chgData name="钱 霖奕" userId="d928a817aa094823" providerId="LiveId" clId="{BCE75D40-0FA4-4F69-95E2-004043ED6448}" dt="2022-06-28T09:50:25.468" v="1992" actId="242"/>
          <ac:spMkLst>
            <pc:docMk/>
            <pc:sldMk cId="3384268678" sldId="262"/>
            <ac:spMk id="2" creationId="{AA26AD6A-3B68-47BB-81E5-302EB3F1AF38}"/>
          </ac:spMkLst>
        </pc:spChg>
        <pc:spChg chg="mod">
          <ac:chgData name="钱 霖奕" userId="d928a817aa094823" providerId="LiveId" clId="{BCE75D40-0FA4-4F69-95E2-004043ED6448}" dt="2022-06-28T09:51:29.537" v="2006" actId="20577"/>
          <ac:spMkLst>
            <pc:docMk/>
            <pc:sldMk cId="3384268678" sldId="262"/>
            <ac:spMk id="3" creationId="{7A2027A0-F81B-47E4-A485-51BEDAD8A2FF}"/>
          </ac:spMkLst>
        </pc:spChg>
        <pc:picChg chg="add mod">
          <ac:chgData name="钱 霖奕" userId="d928a817aa094823" providerId="LiveId" clId="{BCE75D40-0FA4-4F69-95E2-004043ED6448}" dt="2022-06-28T09:50:32.506" v="1994" actId="1076"/>
          <ac:picMkLst>
            <pc:docMk/>
            <pc:sldMk cId="3384268678" sldId="262"/>
            <ac:picMk id="5" creationId="{239C814E-DC8E-40F5-8FEF-CD4FAF6C0819}"/>
          </ac:picMkLst>
        </pc:picChg>
      </pc:sldChg>
      <pc:sldChg chg="modSp add del mod">
        <pc:chgData name="钱 霖奕" userId="d928a817aa094823" providerId="LiveId" clId="{BCE75D40-0FA4-4F69-95E2-004043ED6448}" dt="2022-07-07T13:22:55.514" v="6491" actId="47"/>
        <pc:sldMkLst>
          <pc:docMk/>
          <pc:sldMk cId="2068122582" sldId="263"/>
        </pc:sldMkLst>
        <pc:spChg chg="mod">
          <ac:chgData name="钱 霖奕" userId="d928a817aa094823" providerId="LiveId" clId="{BCE75D40-0FA4-4F69-95E2-004043ED6448}" dt="2022-06-28T10:04:53.193" v="2086" actId="1076"/>
          <ac:spMkLst>
            <pc:docMk/>
            <pc:sldMk cId="2068122582" sldId="263"/>
            <ac:spMk id="2" creationId="{338041B3-80CF-4B2F-9A71-6C0BA0219CEB}"/>
          </ac:spMkLst>
        </pc:spChg>
      </pc:sldChg>
      <pc:sldChg chg="addSp modSp new del mod">
        <pc:chgData name="钱 霖奕" userId="d928a817aa094823" providerId="LiveId" clId="{BCE75D40-0FA4-4F69-95E2-004043ED6448}" dt="2022-07-07T13:22:53.693" v="6489" actId="47"/>
        <pc:sldMkLst>
          <pc:docMk/>
          <pc:sldMk cId="3350750907" sldId="264"/>
        </pc:sldMkLst>
        <pc:picChg chg="add mod">
          <ac:chgData name="钱 霖奕" userId="d928a817aa094823" providerId="LiveId" clId="{BCE75D40-0FA4-4F69-95E2-004043ED6448}" dt="2022-06-28T11:07:40.476" v="2377" actId="1076"/>
          <ac:picMkLst>
            <pc:docMk/>
            <pc:sldMk cId="3350750907" sldId="264"/>
            <ac:picMk id="5" creationId="{0CBF7961-AF26-473C-A1D7-B70272887C0D}"/>
          </ac:picMkLst>
        </pc:picChg>
      </pc:sldChg>
      <pc:sldChg chg="modSp add del mod">
        <pc:chgData name="钱 霖奕" userId="d928a817aa094823" providerId="LiveId" clId="{BCE75D40-0FA4-4F69-95E2-004043ED6448}" dt="2022-07-07T13:22:54.356" v="6490" actId="47"/>
        <pc:sldMkLst>
          <pc:docMk/>
          <pc:sldMk cId="2090930909" sldId="265"/>
        </pc:sldMkLst>
        <pc:spChg chg="mod">
          <ac:chgData name="钱 霖奕" userId="d928a817aa094823" providerId="LiveId" clId="{BCE75D40-0FA4-4F69-95E2-004043ED6448}" dt="2022-06-28T10:59:11.157" v="2365" actId="20577"/>
          <ac:spMkLst>
            <pc:docMk/>
            <pc:sldMk cId="2090930909" sldId="265"/>
            <ac:spMk id="3" creationId="{B8056EB2-F23E-4480-A172-80A472AE3A24}"/>
          </ac:spMkLst>
        </pc:spChg>
      </pc:sldChg>
      <pc:sldChg chg="addSp modSp new del mod">
        <pc:chgData name="钱 霖奕" userId="d928a817aa094823" providerId="LiveId" clId="{BCE75D40-0FA4-4F69-95E2-004043ED6448}" dt="2022-07-07T13:22:52.942" v="6488" actId="47"/>
        <pc:sldMkLst>
          <pc:docMk/>
          <pc:sldMk cId="3595831124" sldId="266"/>
        </pc:sldMkLst>
        <pc:picChg chg="add mod">
          <ac:chgData name="钱 霖奕" userId="d928a817aa094823" providerId="LiveId" clId="{BCE75D40-0FA4-4F69-95E2-004043ED6448}" dt="2022-06-28T11:07:27.490" v="2376" actId="1076"/>
          <ac:picMkLst>
            <pc:docMk/>
            <pc:sldMk cId="3595831124" sldId="266"/>
            <ac:picMk id="5" creationId="{A2A2EF68-BFEE-4E7A-8788-BE8D6FCCBC36}"/>
          </ac:picMkLst>
        </pc:picChg>
      </pc:sldChg>
      <pc:sldChg chg="add del">
        <pc:chgData name="钱 霖奕" userId="d928a817aa094823" providerId="LiveId" clId="{BCE75D40-0FA4-4F69-95E2-004043ED6448}" dt="2022-06-28T11:06:49.192" v="2370"/>
        <pc:sldMkLst>
          <pc:docMk/>
          <pc:sldMk cId="1402622848" sldId="267"/>
        </pc:sldMkLst>
      </pc:sldChg>
      <pc:sldChg chg="addSp modSp new del mod">
        <pc:chgData name="钱 霖奕" userId="d928a817aa094823" providerId="LiveId" clId="{BCE75D40-0FA4-4F69-95E2-004043ED6448}" dt="2022-07-07T13:22:51.980" v="6487" actId="47"/>
        <pc:sldMkLst>
          <pc:docMk/>
          <pc:sldMk cId="3575660294" sldId="267"/>
        </pc:sldMkLst>
        <pc:picChg chg="add mod">
          <ac:chgData name="钱 霖奕" userId="d928a817aa094823" providerId="LiveId" clId="{BCE75D40-0FA4-4F69-95E2-004043ED6448}" dt="2022-06-28T11:09:09.942" v="2383" actId="1076"/>
          <ac:picMkLst>
            <pc:docMk/>
            <pc:sldMk cId="3575660294" sldId="267"/>
            <ac:picMk id="5" creationId="{AF6FB4D4-6792-4FB6-A82F-AA58A9B4CE85}"/>
          </ac:picMkLst>
        </pc:picChg>
      </pc:sldChg>
      <pc:sldChg chg="add del">
        <pc:chgData name="钱 霖奕" userId="d928a817aa094823" providerId="LiveId" clId="{BCE75D40-0FA4-4F69-95E2-004043ED6448}" dt="2022-06-28T11:06:50.883" v="2372"/>
        <pc:sldMkLst>
          <pc:docMk/>
          <pc:sldMk cId="4133337553" sldId="267"/>
        </pc:sldMkLst>
      </pc:sldChg>
      <pc:sldChg chg="addSp modSp new mod ord">
        <pc:chgData name="钱 霖奕" userId="d928a817aa094823" providerId="LiveId" clId="{BCE75D40-0FA4-4F69-95E2-004043ED6448}" dt="2022-07-08T08:07:35.538" v="7582"/>
        <pc:sldMkLst>
          <pc:docMk/>
          <pc:sldMk cId="2380583394" sldId="268"/>
        </pc:sldMkLst>
        <pc:spChg chg="mod">
          <ac:chgData name="钱 霖奕" userId="d928a817aa094823" providerId="LiveId" clId="{BCE75D40-0FA4-4F69-95E2-004043ED6448}" dt="2022-07-06T04:03:21.608" v="2881" actId="1076"/>
          <ac:spMkLst>
            <pc:docMk/>
            <pc:sldMk cId="2380583394" sldId="268"/>
            <ac:spMk id="2" creationId="{8DA98F75-7003-44C5-8368-9EF3176D0350}"/>
          </ac:spMkLst>
        </pc:spChg>
        <pc:spChg chg="mod">
          <ac:chgData name="钱 霖奕" userId="d928a817aa094823" providerId="LiveId" clId="{BCE75D40-0FA4-4F69-95E2-004043ED6448}" dt="2022-07-06T04:03:33.362" v="2884" actId="1076"/>
          <ac:spMkLst>
            <pc:docMk/>
            <pc:sldMk cId="2380583394" sldId="268"/>
            <ac:spMk id="3" creationId="{15117623-E789-44E2-8B31-50556FEAC06F}"/>
          </ac:spMkLst>
        </pc:spChg>
        <pc:picChg chg="add mod">
          <ac:chgData name="钱 霖奕" userId="d928a817aa094823" providerId="LiveId" clId="{BCE75D40-0FA4-4F69-95E2-004043ED6448}" dt="2022-07-06T04:03:35.737" v="2885" actId="1076"/>
          <ac:picMkLst>
            <pc:docMk/>
            <pc:sldMk cId="2380583394" sldId="268"/>
            <ac:picMk id="1026" creationId="{00CC3666-9239-4DE3-9AC8-0BA0E77888C8}"/>
          </ac:picMkLst>
        </pc:picChg>
      </pc:sldChg>
      <pc:sldChg chg="addSp modSp new mod ord">
        <pc:chgData name="钱 霖奕" userId="d928a817aa094823" providerId="LiveId" clId="{BCE75D40-0FA4-4F69-95E2-004043ED6448}" dt="2022-07-08T08:07:43.612" v="7584"/>
        <pc:sldMkLst>
          <pc:docMk/>
          <pc:sldMk cId="3584903170" sldId="269"/>
        </pc:sldMkLst>
        <pc:spChg chg="mod">
          <ac:chgData name="钱 霖奕" userId="d928a817aa094823" providerId="LiveId" clId="{BCE75D40-0FA4-4F69-95E2-004043ED6448}" dt="2022-07-06T07:54:22.474" v="3114" actId="20577"/>
          <ac:spMkLst>
            <pc:docMk/>
            <pc:sldMk cId="3584903170" sldId="269"/>
            <ac:spMk id="2" creationId="{42EC00ED-A52B-41CD-BD3D-69C54ECD2C11}"/>
          </ac:spMkLst>
        </pc:spChg>
        <pc:spChg chg="mod">
          <ac:chgData name="钱 霖奕" userId="d928a817aa094823" providerId="LiveId" clId="{BCE75D40-0FA4-4F69-95E2-004043ED6448}" dt="2022-07-06T08:03:52.533" v="3468" actId="20577"/>
          <ac:spMkLst>
            <pc:docMk/>
            <pc:sldMk cId="3584903170" sldId="269"/>
            <ac:spMk id="3" creationId="{65F85594-1BCD-4E2C-BAE7-8357633B3C8E}"/>
          </ac:spMkLst>
        </pc:spChg>
        <pc:cxnChg chg="add mod">
          <ac:chgData name="钱 霖奕" userId="d928a817aa094823" providerId="LiveId" clId="{BCE75D40-0FA4-4F69-95E2-004043ED6448}" dt="2022-07-06T07:56:53.419" v="3119" actId="208"/>
          <ac:cxnSpMkLst>
            <pc:docMk/>
            <pc:sldMk cId="3584903170" sldId="269"/>
            <ac:cxnSpMk id="5" creationId="{C2BDA354-CABC-467D-B203-0A6F8C7C1FB0}"/>
          </ac:cxnSpMkLst>
        </pc:cxnChg>
      </pc:sldChg>
      <pc:sldChg chg="modSp new mod">
        <pc:chgData name="钱 霖奕" userId="d928a817aa094823" providerId="LiveId" clId="{BCE75D40-0FA4-4F69-95E2-004043ED6448}" dt="2022-07-08T09:51:22.323" v="9210" actId="1076"/>
        <pc:sldMkLst>
          <pc:docMk/>
          <pc:sldMk cId="246571414" sldId="270"/>
        </pc:sldMkLst>
        <pc:spChg chg="mod">
          <ac:chgData name="钱 霖奕" userId="d928a817aa094823" providerId="LiveId" clId="{BCE75D40-0FA4-4F69-95E2-004043ED6448}" dt="2022-07-08T08:16:57.146" v="7641" actId="14100"/>
          <ac:spMkLst>
            <pc:docMk/>
            <pc:sldMk cId="246571414" sldId="270"/>
            <ac:spMk id="2" creationId="{88E16A0C-FE2D-4635-9D4A-8748E4D16325}"/>
          </ac:spMkLst>
        </pc:spChg>
        <pc:spChg chg="mod">
          <ac:chgData name="钱 霖奕" userId="d928a817aa094823" providerId="LiveId" clId="{BCE75D40-0FA4-4F69-95E2-004043ED6448}" dt="2022-07-08T09:51:22.323" v="9210" actId="1076"/>
          <ac:spMkLst>
            <pc:docMk/>
            <pc:sldMk cId="246571414" sldId="270"/>
            <ac:spMk id="3" creationId="{A4AD4033-08E5-4641-A691-CA0C49D07DC3}"/>
          </ac:spMkLst>
        </pc:spChg>
      </pc:sldChg>
      <pc:sldChg chg="modSp new del mod">
        <pc:chgData name="钱 霖奕" userId="d928a817aa094823" providerId="LiveId" clId="{BCE75D40-0FA4-4F69-95E2-004043ED6448}" dt="2022-07-07T01:55:52.982" v="4653" actId="47"/>
        <pc:sldMkLst>
          <pc:docMk/>
          <pc:sldMk cId="1628811152" sldId="271"/>
        </pc:sldMkLst>
        <pc:spChg chg="mod">
          <ac:chgData name="钱 霖奕" userId="d928a817aa094823" providerId="LiveId" clId="{BCE75D40-0FA4-4F69-95E2-004043ED6448}" dt="2022-07-07T01:55:46.583" v="4651" actId="1076"/>
          <ac:spMkLst>
            <pc:docMk/>
            <pc:sldMk cId="1628811152" sldId="271"/>
            <ac:spMk id="2" creationId="{1C42D9CF-1658-488D-86D7-A943D283F972}"/>
          </ac:spMkLst>
        </pc:spChg>
      </pc:sldChg>
      <pc:sldChg chg="addSp modSp add mod ord">
        <pc:chgData name="钱 霖奕" userId="d928a817aa094823" providerId="LiveId" clId="{BCE75D40-0FA4-4F69-95E2-004043ED6448}" dt="2022-07-08T08:08:50.359" v="7588"/>
        <pc:sldMkLst>
          <pc:docMk/>
          <pc:sldMk cId="2792735799" sldId="272"/>
        </pc:sldMkLst>
        <pc:spChg chg="mod">
          <ac:chgData name="钱 霖奕" userId="d928a817aa094823" providerId="LiveId" clId="{BCE75D40-0FA4-4F69-95E2-004043ED6448}" dt="2022-07-07T02:20:28.898" v="5019" actId="20577"/>
          <ac:spMkLst>
            <pc:docMk/>
            <pc:sldMk cId="2792735799" sldId="272"/>
            <ac:spMk id="3" creationId="{F2560814-3EDB-4CEE-9F78-7045A894407C}"/>
          </ac:spMkLst>
        </pc:spChg>
        <pc:picChg chg="add mod">
          <ac:chgData name="钱 霖奕" userId="d928a817aa094823" providerId="LiveId" clId="{BCE75D40-0FA4-4F69-95E2-004043ED6448}" dt="2022-07-07T02:18:21.542" v="4961" actId="1076"/>
          <ac:picMkLst>
            <pc:docMk/>
            <pc:sldMk cId="2792735799" sldId="272"/>
            <ac:picMk id="5" creationId="{6CFBD966-70F2-42D1-8231-FD2EBC8DDFBF}"/>
          </ac:picMkLst>
        </pc:picChg>
      </pc:sldChg>
      <pc:sldChg chg="addSp delSp modSp add mod">
        <pc:chgData name="钱 霖奕" userId="d928a817aa094823" providerId="LiveId" clId="{BCE75D40-0FA4-4F69-95E2-004043ED6448}" dt="2022-07-07T02:54:10.156" v="5420" actId="1076"/>
        <pc:sldMkLst>
          <pc:docMk/>
          <pc:sldMk cId="3245507268" sldId="273"/>
        </pc:sldMkLst>
        <pc:spChg chg="mod">
          <ac:chgData name="钱 霖奕" userId="d928a817aa094823" providerId="LiveId" clId="{BCE75D40-0FA4-4F69-95E2-004043ED6448}" dt="2022-07-07T02:54:06.944" v="5419" actId="14100"/>
          <ac:spMkLst>
            <pc:docMk/>
            <pc:sldMk cId="3245507268" sldId="273"/>
            <ac:spMk id="3" creationId="{F2560814-3EDB-4CEE-9F78-7045A894407C}"/>
          </ac:spMkLst>
        </pc:spChg>
        <pc:spChg chg="add del">
          <ac:chgData name="钱 霖奕" userId="d928a817aa094823" providerId="LiveId" clId="{BCE75D40-0FA4-4F69-95E2-004043ED6448}" dt="2022-07-07T02:37:23.791" v="5197" actId="478"/>
          <ac:spMkLst>
            <pc:docMk/>
            <pc:sldMk cId="3245507268" sldId="273"/>
            <ac:spMk id="7" creationId="{777A8F55-5D25-493B-8200-E74EB2FF8C38}"/>
          </ac:spMkLst>
        </pc:spChg>
        <pc:spChg chg="add del">
          <ac:chgData name="钱 霖奕" userId="d928a817aa094823" providerId="LiveId" clId="{BCE75D40-0FA4-4F69-95E2-004043ED6448}" dt="2022-07-07T02:37:21.213" v="5196" actId="22"/>
          <ac:spMkLst>
            <pc:docMk/>
            <pc:sldMk cId="3245507268" sldId="273"/>
            <ac:spMk id="9" creationId="{24C47C1C-78F4-4A8B-B21B-38EDC349BFB0}"/>
          </ac:spMkLst>
        </pc:spChg>
        <pc:picChg chg="add mod">
          <ac:chgData name="钱 霖奕" userId="d928a817aa094823" providerId="LiveId" clId="{BCE75D40-0FA4-4F69-95E2-004043ED6448}" dt="2022-07-07T02:54:10.156" v="5420" actId="1076"/>
          <ac:picMkLst>
            <pc:docMk/>
            <pc:sldMk cId="3245507268" sldId="273"/>
            <ac:picMk id="5" creationId="{D09652E3-3AAE-43F0-9240-12E34B3D18A7}"/>
          </ac:picMkLst>
        </pc:picChg>
      </pc:sldChg>
      <pc:sldChg chg="addSp delSp modSp add mod ord">
        <pc:chgData name="钱 霖奕" userId="d928a817aa094823" providerId="LiveId" clId="{BCE75D40-0FA4-4F69-95E2-004043ED6448}" dt="2022-07-08T08:08:04.507" v="7586"/>
        <pc:sldMkLst>
          <pc:docMk/>
          <pc:sldMk cId="3489146369" sldId="274"/>
        </pc:sldMkLst>
        <pc:spChg chg="mod">
          <ac:chgData name="钱 霖奕" userId="d928a817aa094823" providerId="LiveId" clId="{BCE75D40-0FA4-4F69-95E2-004043ED6448}" dt="2022-07-07T02:54:46.186" v="5428" actId="1076"/>
          <ac:spMkLst>
            <pc:docMk/>
            <pc:sldMk cId="3489146369" sldId="274"/>
            <ac:spMk id="2" creationId="{E29E288C-F5DB-4141-92CB-46D9DC942BB9}"/>
          </ac:spMkLst>
        </pc:spChg>
        <pc:spChg chg="mod">
          <ac:chgData name="钱 霖奕" userId="d928a817aa094823" providerId="LiveId" clId="{BCE75D40-0FA4-4F69-95E2-004043ED6448}" dt="2022-07-07T02:54:49.434" v="5429" actId="1076"/>
          <ac:spMkLst>
            <pc:docMk/>
            <pc:sldMk cId="3489146369" sldId="274"/>
            <ac:spMk id="3" creationId="{F2560814-3EDB-4CEE-9F78-7045A894407C}"/>
          </ac:spMkLst>
        </pc:spChg>
        <pc:picChg chg="del mod">
          <ac:chgData name="钱 霖奕" userId="d928a817aa094823" providerId="LiveId" clId="{BCE75D40-0FA4-4F69-95E2-004043ED6448}" dt="2022-07-07T02:53:48.882" v="5408" actId="478"/>
          <ac:picMkLst>
            <pc:docMk/>
            <pc:sldMk cId="3489146369" sldId="274"/>
            <ac:picMk id="5" creationId="{D09652E3-3AAE-43F0-9240-12E34B3D18A7}"/>
          </ac:picMkLst>
        </pc:picChg>
        <pc:picChg chg="add mod">
          <ac:chgData name="钱 霖奕" userId="d928a817aa094823" providerId="LiveId" clId="{BCE75D40-0FA4-4F69-95E2-004043ED6448}" dt="2022-07-07T02:54:51.744" v="5430" actId="1076"/>
          <ac:picMkLst>
            <pc:docMk/>
            <pc:sldMk cId="3489146369" sldId="274"/>
            <ac:picMk id="6" creationId="{3F273260-6BA0-4A5D-B18A-8527232D5269}"/>
          </ac:picMkLst>
        </pc:picChg>
      </pc:sldChg>
      <pc:sldChg chg="addSp modSp new mod">
        <pc:chgData name="钱 霖奕" userId="d928a817aa094823" providerId="LiveId" clId="{BCE75D40-0FA4-4F69-95E2-004043ED6448}" dt="2022-07-08T09:53:01.745" v="9273" actId="20577"/>
        <pc:sldMkLst>
          <pc:docMk/>
          <pc:sldMk cId="417373850" sldId="275"/>
        </pc:sldMkLst>
        <pc:spChg chg="mod">
          <ac:chgData name="钱 霖奕" userId="d928a817aa094823" providerId="LiveId" clId="{BCE75D40-0FA4-4F69-95E2-004043ED6448}" dt="2022-07-07T03:27:16.415" v="5485" actId="14100"/>
          <ac:spMkLst>
            <pc:docMk/>
            <pc:sldMk cId="417373850" sldId="275"/>
            <ac:spMk id="2" creationId="{AE6FA938-5D24-4447-BBDB-E48246D8BE55}"/>
          </ac:spMkLst>
        </pc:spChg>
        <pc:spChg chg="mod">
          <ac:chgData name="钱 霖奕" userId="d928a817aa094823" providerId="LiveId" clId="{BCE75D40-0FA4-4F69-95E2-004043ED6448}" dt="2022-07-08T09:53:01.745" v="9273" actId="20577"/>
          <ac:spMkLst>
            <pc:docMk/>
            <pc:sldMk cId="417373850" sldId="275"/>
            <ac:spMk id="3" creationId="{15A75AA8-4541-4BF7-8213-1297A6E1E056}"/>
          </ac:spMkLst>
        </pc:spChg>
        <pc:spChg chg="add mod">
          <ac:chgData name="钱 霖奕" userId="d928a817aa094823" providerId="LiveId" clId="{BCE75D40-0FA4-4F69-95E2-004043ED6448}" dt="2022-07-08T08:16:09.880" v="7614" actId="1076"/>
          <ac:spMkLst>
            <pc:docMk/>
            <pc:sldMk cId="417373850" sldId="275"/>
            <ac:spMk id="6" creationId="{F24CAE4D-9DD4-4CC0-B028-4BEF49703101}"/>
          </ac:spMkLst>
        </pc:spChg>
        <pc:picChg chg="add mod">
          <ac:chgData name="钱 霖奕" userId="d928a817aa094823" providerId="LiveId" clId="{BCE75D40-0FA4-4F69-95E2-004043ED6448}" dt="2022-07-07T03:30:45.234" v="5541" actId="1076"/>
          <ac:picMkLst>
            <pc:docMk/>
            <pc:sldMk cId="417373850" sldId="275"/>
            <ac:picMk id="5" creationId="{6DD15536-4BAF-4801-94F7-B2B88B4CFCE9}"/>
          </ac:picMkLst>
        </pc:picChg>
      </pc:sldChg>
      <pc:sldChg chg="addSp delSp modSp add mod">
        <pc:chgData name="钱 霖奕" userId="d928a817aa094823" providerId="LiveId" clId="{BCE75D40-0FA4-4F69-95E2-004043ED6448}" dt="2022-07-08T09:53:08.437" v="9276" actId="20577"/>
        <pc:sldMkLst>
          <pc:docMk/>
          <pc:sldMk cId="357946509" sldId="276"/>
        </pc:sldMkLst>
        <pc:spChg chg="mod">
          <ac:chgData name="钱 霖奕" userId="d928a817aa094823" providerId="LiveId" clId="{BCE75D40-0FA4-4F69-95E2-004043ED6448}" dt="2022-07-08T09:53:08.437" v="9276" actId="20577"/>
          <ac:spMkLst>
            <pc:docMk/>
            <pc:sldMk cId="357946509" sldId="276"/>
            <ac:spMk id="3" creationId="{15A75AA8-4541-4BF7-8213-1297A6E1E056}"/>
          </ac:spMkLst>
        </pc:spChg>
        <pc:spChg chg="mod">
          <ac:chgData name="钱 霖奕" userId="d928a817aa094823" providerId="LiveId" clId="{BCE75D40-0FA4-4F69-95E2-004043ED6448}" dt="2022-07-07T03:44:36.127" v="5621" actId="1076"/>
          <ac:spMkLst>
            <pc:docMk/>
            <pc:sldMk cId="357946509" sldId="276"/>
            <ac:spMk id="6" creationId="{F24CAE4D-9DD4-4CC0-B028-4BEF49703101}"/>
          </ac:spMkLst>
        </pc:spChg>
        <pc:picChg chg="del mod">
          <ac:chgData name="钱 霖奕" userId="d928a817aa094823" providerId="LiveId" clId="{BCE75D40-0FA4-4F69-95E2-004043ED6448}" dt="2022-07-07T03:35:39.602" v="5617" actId="478"/>
          <ac:picMkLst>
            <pc:docMk/>
            <pc:sldMk cId="357946509" sldId="276"/>
            <ac:picMk id="5" creationId="{6DD15536-4BAF-4801-94F7-B2B88B4CFCE9}"/>
          </ac:picMkLst>
        </pc:picChg>
        <pc:picChg chg="add mod">
          <ac:chgData name="钱 霖奕" userId="d928a817aa094823" providerId="LiveId" clId="{BCE75D40-0FA4-4F69-95E2-004043ED6448}" dt="2022-07-07T03:35:44.283" v="5620" actId="1076"/>
          <ac:picMkLst>
            <pc:docMk/>
            <pc:sldMk cId="357946509" sldId="276"/>
            <ac:picMk id="7" creationId="{F93948D6-8A7A-4107-9A8B-BA3AA876146F}"/>
          </ac:picMkLst>
        </pc:picChg>
      </pc:sldChg>
      <pc:sldChg chg="addSp delSp modSp add mod">
        <pc:chgData name="钱 霖奕" userId="d928a817aa094823" providerId="LiveId" clId="{BCE75D40-0FA4-4F69-95E2-004043ED6448}" dt="2022-07-08T09:53:13.986" v="9279" actId="20577"/>
        <pc:sldMkLst>
          <pc:docMk/>
          <pc:sldMk cId="3694757222" sldId="277"/>
        </pc:sldMkLst>
        <pc:spChg chg="mod">
          <ac:chgData name="钱 霖奕" userId="d928a817aa094823" providerId="LiveId" clId="{BCE75D40-0FA4-4F69-95E2-004043ED6448}" dt="2022-07-08T09:53:13.986" v="9279" actId="20577"/>
          <ac:spMkLst>
            <pc:docMk/>
            <pc:sldMk cId="3694757222" sldId="277"/>
            <ac:spMk id="3" creationId="{15A75AA8-4541-4BF7-8213-1297A6E1E056}"/>
          </ac:spMkLst>
        </pc:spChg>
        <pc:spChg chg="mod">
          <ac:chgData name="钱 霖奕" userId="d928a817aa094823" providerId="LiveId" clId="{BCE75D40-0FA4-4F69-95E2-004043ED6448}" dt="2022-07-07T03:50:09.634" v="5754" actId="1076"/>
          <ac:spMkLst>
            <pc:docMk/>
            <pc:sldMk cId="3694757222" sldId="277"/>
            <ac:spMk id="6" creationId="{F24CAE4D-9DD4-4CC0-B028-4BEF49703101}"/>
          </ac:spMkLst>
        </pc:spChg>
        <pc:picChg chg="add mod">
          <ac:chgData name="钱 霖奕" userId="d928a817aa094823" providerId="LiveId" clId="{BCE75D40-0FA4-4F69-95E2-004043ED6448}" dt="2022-07-07T03:46:54.573" v="5682" actId="1076"/>
          <ac:picMkLst>
            <pc:docMk/>
            <pc:sldMk cId="3694757222" sldId="277"/>
            <ac:picMk id="5" creationId="{62B64BEE-37A7-4864-8BC6-0BFC7E28F97E}"/>
          </ac:picMkLst>
        </pc:picChg>
        <pc:picChg chg="del">
          <ac:chgData name="钱 霖奕" userId="d928a817aa094823" providerId="LiveId" clId="{BCE75D40-0FA4-4F69-95E2-004043ED6448}" dt="2022-07-07T03:46:21.716" v="5678" actId="478"/>
          <ac:picMkLst>
            <pc:docMk/>
            <pc:sldMk cId="3694757222" sldId="277"/>
            <ac:picMk id="7" creationId="{F93948D6-8A7A-4107-9A8B-BA3AA876146F}"/>
          </ac:picMkLst>
        </pc:picChg>
      </pc:sldChg>
      <pc:sldChg chg="addSp delSp modSp add mod">
        <pc:chgData name="钱 霖奕" userId="d928a817aa094823" providerId="LiveId" clId="{BCE75D40-0FA4-4F69-95E2-004043ED6448}" dt="2022-07-08T09:53:17.299" v="9282" actId="20577"/>
        <pc:sldMkLst>
          <pc:docMk/>
          <pc:sldMk cId="626763064" sldId="278"/>
        </pc:sldMkLst>
        <pc:spChg chg="mod">
          <ac:chgData name="钱 霖奕" userId="d928a817aa094823" providerId="LiveId" clId="{BCE75D40-0FA4-4F69-95E2-004043ED6448}" dt="2022-07-08T09:53:17.299" v="9282" actId="20577"/>
          <ac:spMkLst>
            <pc:docMk/>
            <pc:sldMk cId="626763064" sldId="278"/>
            <ac:spMk id="3" creationId="{15A75AA8-4541-4BF7-8213-1297A6E1E056}"/>
          </ac:spMkLst>
        </pc:spChg>
        <pc:picChg chg="del">
          <ac:chgData name="钱 霖奕" userId="d928a817aa094823" providerId="LiveId" clId="{BCE75D40-0FA4-4F69-95E2-004043ED6448}" dt="2022-07-07T04:28:04.155" v="5833" actId="478"/>
          <ac:picMkLst>
            <pc:docMk/>
            <pc:sldMk cId="626763064" sldId="278"/>
            <ac:picMk id="5" creationId="{62B64BEE-37A7-4864-8BC6-0BFC7E28F97E}"/>
          </ac:picMkLst>
        </pc:picChg>
        <pc:picChg chg="add mod">
          <ac:chgData name="钱 霖奕" userId="d928a817aa094823" providerId="LiveId" clId="{BCE75D40-0FA4-4F69-95E2-004043ED6448}" dt="2022-07-07T04:28:12.264" v="5836" actId="1076"/>
          <ac:picMkLst>
            <pc:docMk/>
            <pc:sldMk cId="626763064" sldId="278"/>
            <ac:picMk id="7" creationId="{662F59B8-07F7-484B-83EC-947372318D1F}"/>
          </ac:picMkLst>
        </pc:picChg>
      </pc:sldChg>
      <pc:sldChg chg="modSp new mod">
        <pc:chgData name="钱 霖奕" userId="d928a817aa094823" providerId="LiveId" clId="{BCE75D40-0FA4-4F69-95E2-004043ED6448}" dt="2022-07-08T09:17:16.871" v="8043" actId="20577"/>
        <pc:sldMkLst>
          <pc:docMk/>
          <pc:sldMk cId="2427711210" sldId="279"/>
        </pc:sldMkLst>
        <pc:spChg chg="mod">
          <ac:chgData name="钱 霖奕" userId="d928a817aa094823" providerId="LiveId" clId="{BCE75D40-0FA4-4F69-95E2-004043ED6448}" dt="2022-07-08T08:19:18.274" v="7670" actId="20577"/>
          <ac:spMkLst>
            <pc:docMk/>
            <pc:sldMk cId="2427711210" sldId="279"/>
            <ac:spMk id="2" creationId="{8B62A1BD-D977-4E19-866C-A082444931C7}"/>
          </ac:spMkLst>
        </pc:spChg>
        <pc:spChg chg="mod">
          <ac:chgData name="钱 霖奕" userId="d928a817aa094823" providerId="LiveId" clId="{BCE75D40-0FA4-4F69-95E2-004043ED6448}" dt="2022-07-08T09:17:16.871" v="8043" actId="20577"/>
          <ac:spMkLst>
            <pc:docMk/>
            <pc:sldMk cId="2427711210" sldId="279"/>
            <ac:spMk id="3" creationId="{8C6507D9-E3AE-4237-A79A-42078EC3C981}"/>
          </ac:spMkLst>
        </pc:spChg>
      </pc:sldChg>
      <pc:sldChg chg="modSp add del mod">
        <pc:chgData name="钱 霖奕" userId="d928a817aa094823" providerId="LiveId" clId="{BCE75D40-0FA4-4F69-95E2-004043ED6448}" dt="2022-07-07T12:55:53.273" v="6425" actId="47"/>
        <pc:sldMkLst>
          <pc:docMk/>
          <pc:sldMk cId="3532233124" sldId="280"/>
        </pc:sldMkLst>
        <pc:spChg chg="mod">
          <ac:chgData name="钱 霖奕" userId="d928a817aa094823" providerId="LiveId" clId="{BCE75D40-0FA4-4F69-95E2-004043ED6448}" dt="2022-07-07T12:55:46.467" v="6422" actId="20577"/>
          <ac:spMkLst>
            <pc:docMk/>
            <pc:sldMk cId="3532233124" sldId="280"/>
            <ac:spMk id="3" creationId="{8C6507D9-E3AE-4237-A79A-42078EC3C981}"/>
          </ac:spMkLst>
        </pc:spChg>
      </pc:sldChg>
      <pc:sldChg chg="modSp add mod">
        <pc:chgData name="钱 霖奕" userId="d928a817aa094823" providerId="LiveId" clId="{BCE75D40-0FA4-4F69-95E2-004043ED6448}" dt="2022-07-08T09:15:42.578" v="7992" actId="1076"/>
        <pc:sldMkLst>
          <pc:docMk/>
          <pc:sldMk cId="1191029185" sldId="281"/>
        </pc:sldMkLst>
        <pc:spChg chg="mod">
          <ac:chgData name="钱 霖奕" userId="d928a817aa094823" providerId="LiveId" clId="{BCE75D40-0FA4-4F69-95E2-004043ED6448}" dt="2022-07-08T09:12:38.653" v="7784" actId="20577"/>
          <ac:spMkLst>
            <pc:docMk/>
            <pc:sldMk cId="1191029185" sldId="281"/>
            <ac:spMk id="2" creationId="{8B62A1BD-D977-4E19-866C-A082444931C7}"/>
          </ac:spMkLst>
        </pc:spChg>
        <pc:spChg chg="mod">
          <ac:chgData name="钱 霖奕" userId="d928a817aa094823" providerId="LiveId" clId="{BCE75D40-0FA4-4F69-95E2-004043ED6448}" dt="2022-07-08T09:15:42.578" v="7992" actId="1076"/>
          <ac:spMkLst>
            <pc:docMk/>
            <pc:sldMk cId="1191029185" sldId="281"/>
            <ac:spMk id="3" creationId="{8C6507D9-E3AE-4237-A79A-42078EC3C981}"/>
          </ac:spMkLst>
        </pc:spChg>
      </pc:sldChg>
      <pc:sldChg chg="addSp modSp new mod">
        <pc:chgData name="钱 霖奕" userId="d928a817aa094823" providerId="LiveId" clId="{BCE75D40-0FA4-4F69-95E2-004043ED6448}" dt="2022-07-08T09:38:44.437" v="8805" actId="20577"/>
        <pc:sldMkLst>
          <pc:docMk/>
          <pc:sldMk cId="3124465579" sldId="282"/>
        </pc:sldMkLst>
        <pc:spChg chg="mod">
          <ac:chgData name="钱 霖奕" userId="d928a817aa094823" providerId="LiveId" clId="{BCE75D40-0FA4-4F69-95E2-004043ED6448}" dt="2022-07-08T09:28:47.130" v="8494" actId="1076"/>
          <ac:spMkLst>
            <pc:docMk/>
            <pc:sldMk cId="3124465579" sldId="282"/>
            <ac:spMk id="2" creationId="{998D79AD-1CA8-4C24-991F-DC2E27E8EB4E}"/>
          </ac:spMkLst>
        </pc:spChg>
        <pc:spChg chg="mod">
          <ac:chgData name="钱 霖奕" userId="d928a817aa094823" providerId="LiveId" clId="{BCE75D40-0FA4-4F69-95E2-004043ED6448}" dt="2022-07-08T09:29:48.116" v="8513" actId="113"/>
          <ac:spMkLst>
            <pc:docMk/>
            <pc:sldMk cId="3124465579" sldId="282"/>
            <ac:spMk id="3" creationId="{E581A563-A084-4790-870D-F10F7610604F}"/>
          </ac:spMkLst>
        </pc:spChg>
        <pc:spChg chg="add mod">
          <ac:chgData name="钱 霖奕" userId="d928a817aa094823" providerId="LiveId" clId="{BCE75D40-0FA4-4F69-95E2-004043ED6448}" dt="2022-07-08T09:38:44.437" v="8805" actId="20577"/>
          <ac:spMkLst>
            <pc:docMk/>
            <pc:sldMk cId="3124465579" sldId="282"/>
            <ac:spMk id="4" creationId="{8BFCEEAA-ED21-4770-88E3-B9C69006F56C}"/>
          </ac:spMkLst>
        </pc:spChg>
        <pc:picChg chg="add mod">
          <ac:chgData name="钱 霖奕" userId="d928a817aa094823" providerId="LiveId" clId="{BCE75D40-0FA4-4F69-95E2-004043ED6448}" dt="2022-07-08T09:29:32.060" v="8510" actId="1076"/>
          <ac:picMkLst>
            <pc:docMk/>
            <pc:sldMk cId="3124465579" sldId="282"/>
            <ac:picMk id="5" creationId="{36F48F20-63A1-42E7-835A-B43AB8DC4EBB}"/>
          </ac:picMkLst>
        </pc:picChg>
      </pc:sldChg>
      <pc:sldChg chg="addSp delSp modSp add mod">
        <pc:chgData name="钱 霖奕" userId="d928a817aa094823" providerId="LiveId" clId="{BCE75D40-0FA4-4F69-95E2-004043ED6448}" dt="2022-07-08T09:49:12.695" v="9138" actId="14100"/>
        <pc:sldMkLst>
          <pc:docMk/>
          <pc:sldMk cId="4037536631" sldId="283"/>
        </pc:sldMkLst>
        <pc:spChg chg="mod">
          <ac:chgData name="钱 霖奕" userId="d928a817aa094823" providerId="LiveId" clId="{BCE75D40-0FA4-4F69-95E2-004043ED6448}" dt="2022-07-08T09:39:33.006" v="8836" actId="1076"/>
          <ac:spMkLst>
            <pc:docMk/>
            <pc:sldMk cId="4037536631" sldId="283"/>
            <ac:spMk id="2" creationId="{998D79AD-1CA8-4C24-991F-DC2E27E8EB4E}"/>
          </ac:spMkLst>
        </pc:spChg>
        <pc:spChg chg="mod">
          <ac:chgData name="钱 霖奕" userId="d928a817aa094823" providerId="LiveId" clId="{BCE75D40-0FA4-4F69-95E2-004043ED6448}" dt="2022-07-08T09:39:45.050" v="8850" actId="14100"/>
          <ac:spMkLst>
            <pc:docMk/>
            <pc:sldMk cId="4037536631" sldId="283"/>
            <ac:spMk id="3" creationId="{E581A563-A084-4790-870D-F10F7610604F}"/>
          </ac:spMkLst>
        </pc:spChg>
        <pc:spChg chg="add mod">
          <ac:chgData name="钱 霖奕" userId="d928a817aa094823" providerId="LiveId" clId="{BCE75D40-0FA4-4F69-95E2-004043ED6448}" dt="2022-07-08T09:49:12.695" v="9138" actId="14100"/>
          <ac:spMkLst>
            <pc:docMk/>
            <pc:sldMk cId="4037536631" sldId="283"/>
            <ac:spMk id="4" creationId="{970BFBCF-046B-4204-9C57-304F59770FC1}"/>
          </ac:spMkLst>
        </pc:spChg>
        <pc:picChg chg="del">
          <ac:chgData name="钱 霖奕" userId="d928a817aa094823" providerId="LiveId" clId="{BCE75D40-0FA4-4F69-95E2-004043ED6448}" dt="2022-07-07T13:19:26.339" v="6484" actId="478"/>
          <ac:picMkLst>
            <pc:docMk/>
            <pc:sldMk cId="4037536631" sldId="283"/>
            <ac:picMk id="5" creationId="{36F48F20-63A1-42E7-835A-B43AB8DC4EBB}"/>
          </ac:picMkLst>
        </pc:picChg>
        <pc:picChg chg="add mod modCrop">
          <ac:chgData name="钱 霖奕" userId="d928a817aa094823" providerId="LiveId" clId="{BCE75D40-0FA4-4F69-95E2-004043ED6448}" dt="2022-07-08T09:44:22.590" v="9128" actId="1076"/>
          <ac:picMkLst>
            <pc:docMk/>
            <pc:sldMk cId="4037536631" sldId="283"/>
            <ac:picMk id="6" creationId="{1B32F714-117C-4B9A-A64F-C471781C7846}"/>
          </ac:picMkLst>
        </pc:picChg>
        <pc:picChg chg="add mod modCrop">
          <ac:chgData name="钱 霖奕" userId="d928a817aa094823" providerId="LiveId" clId="{BCE75D40-0FA4-4F69-95E2-004043ED6448}" dt="2022-07-08T09:45:10.008" v="9136" actId="14100"/>
          <ac:picMkLst>
            <pc:docMk/>
            <pc:sldMk cId="4037536631" sldId="283"/>
            <ac:picMk id="7" creationId="{CCCA65F2-B3D9-42F3-A1CC-B873C376DFB7}"/>
          </ac:picMkLst>
        </pc:picChg>
      </pc:sldChg>
      <pc:sldChg chg="addSp modSp new mod ord">
        <pc:chgData name="钱 霖奕" userId="d928a817aa094823" providerId="LiveId" clId="{BCE75D40-0FA4-4F69-95E2-004043ED6448}" dt="2022-07-08T10:00:22.511" v="9576" actId="20577"/>
        <pc:sldMkLst>
          <pc:docMk/>
          <pc:sldMk cId="2359811240" sldId="284"/>
        </pc:sldMkLst>
        <pc:spChg chg="mod">
          <ac:chgData name="钱 霖奕" userId="d928a817aa094823" providerId="LiveId" clId="{BCE75D40-0FA4-4F69-95E2-004043ED6448}" dt="2022-07-08T09:50:25.890" v="9176" actId="1076"/>
          <ac:spMkLst>
            <pc:docMk/>
            <pc:sldMk cId="2359811240" sldId="284"/>
            <ac:spMk id="2" creationId="{74557252-6A5B-40F6-ADC3-0DF3A55A5929}"/>
          </ac:spMkLst>
        </pc:spChg>
        <pc:spChg chg="mod">
          <ac:chgData name="钱 霖奕" userId="d928a817aa094823" providerId="LiveId" clId="{BCE75D40-0FA4-4F69-95E2-004043ED6448}" dt="2022-07-08T09:50:28.347" v="9177" actId="1076"/>
          <ac:spMkLst>
            <pc:docMk/>
            <pc:sldMk cId="2359811240" sldId="284"/>
            <ac:spMk id="3" creationId="{EE3A9833-1372-43C5-9D4E-4B8B10FC3DC2}"/>
          </ac:spMkLst>
        </pc:spChg>
        <pc:spChg chg="add mod">
          <ac:chgData name="钱 霖奕" userId="d928a817aa094823" providerId="LiveId" clId="{BCE75D40-0FA4-4F69-95E2-004043ED6448}" dt="2022-07-08T10:00:22.511" v="9576" actId="20577"/>
          <ac:spMkLst>
            <pc:docMk/>
            <pc:sldMk cId="2359811240" sldId="284"/>
            <ac:spMk id="4" creationId="{593F7A57-C89F-4E21-B9F2-CCC3AAF82697}"/>
          </ac:spMkLst>
        </pc:spChg>
        <pc:picChg chg="add mod">
          <ac:chgData name="钱 霖奕" userId="d928a817aa094823" providerId="LiveId" clId="{BCE75D40-0FA4-4F69-95E2-004043ED6448}" dt="2022-07-08T09:54:15.652" v="9284" actId="1076"/>
          <ac:picMkLst>
            <pc:docMk/>
            <pc:sldMk cId="2359811240" sldId="284"/>
            <ac:picMk id="5" creationId="{9090E1F2-AB7B-4AF4-985C-D924EAF96F83}"/>
          </ac:picMkLst>
        </pc:picChg>
      </pc:sldChg>
      <pc:sldChg chg="addSp delSp modSp add mod ord">
        <pc:chgData name="钱 霖奕" userId="d928a817aa094823" providerId="LiveId" clId="{BCE75D40-0FA4-4F69-95E2-004043ED6448}" dt="2022-07-08T10:25:29.578" v="10165" actId="20577"/>
        <pc:sldMkLst>
          <pc:docMk/>
          <pc:sldMk cId="89274997" sldId="285"/>
        </pc:sldMkLst>
        <pc:spChg chg="mod">
          <ac:chgData name="钱 霖奕" userId="d928a817aa094823" providerId="LiveId" clId="{BCE75D40-0FA4-4F69-95E2-004043ED6448}" dt="2022-07-08T10:03:07.343" v="9606" actId="1076"/>
          <ac:spMkLst>
            <pc:docMk/>
            <pc:sldMk cId="89274997" sldId="285"/>
            <ac:spMk id="2" creationId="{74557252-6A5B-40F6-ADC3-0DF3A55A5929}"/>
          </ac:spMkLst>
        </pc:spChg>
        <pc:spChg chg="mod">
          <ac:chgData name="钱 霖奕" userId="d928a817aa094823" providerId="LiveId" clId="{BCE75D40-0FA4-4F69-95E2-004043ED6448}" dt="2022-07-08T10:03:11.261" v="9607" actId="1076"/>
          <ac:spMkLst>
            <pc:docMk/>
            <pc:sldMk cId="89274997" sldId="285"/>
            <ac:spMk id="3" creationId="{EE3A9833-1372-43C5-9D4E-4B8B10FC3DC2}"/>
          </ac:spMkLst>
        </pc:spChg>
        <pc:spChg chg="add mod">
          <ac:chgData name="钱 霖奕" userId="d928a817aa094823" providerId="LiveId" clId="{BCE75D40-0FA4-4F69-95E2-004043ED6448}" dt="2022-07-08T10:25:29.578" v="10165" actId="20577"/>
          <ac:spMkLst>
            <pc:docMk/>
            <pc:sldMk cId="89274997" sldId="285"/>
            <ac:spMk id="4" creationId="{7976E654-CB8C-40DE-8CAE-3FFB421BC080}"/>
          </ac:spMkLst>
        </pc:spChg>
        <pc:picChg chg="del">
          <ac:chgData name="钱 霖奕" userId="d928a817aa094823" providerId="LiveId" clId="{BCE75D40-0FA4-4F69-95E2-004043ED6448}" dt="2022-07-07T14:17:28.146" v="6545" actId="478"/>
          <ac:picMkLst>
            <pc:docMk/>
            <pc:sldMk cId="89274997" sldId="285"/>
            <ac:picMk id="5" creationId="{9090E1F2-AB7B-4AF4-985C-D924EAF96F83}"/>
          </ac:picMkLst>
        </pc:picChg>
        <pc:picChg chg="add mod">
          <ac:chgData name="钱 霖奕" userId="d928a817aa094823" providerId="LiveId" clId="{BCE75D40-0FA4-4F69-95E2-004043ED6448}" dt="2022-07-08T10:25:14.062" v="10163" actId="1076"/>
          <ac:picMkLst>
            <pc:docMk/>
            <pc:sldMk cId="89274997" sldId="285"/>
            <ac:picMk id="6" creationId="{38B5097F-ADB0-4E29-9F9C-187FBF4EDEA0}"/>
          </ac:picMkLst>
        </pc:picChg>
      </pc:sldChg>
      <pc:sldChg chg="addSp delSp modSp add mod ord">
        <pc:chgData name="钱 霖奕" userId="d928a817aa094823" providerId="LiveId" clId="{BCE75D40-0FA4-4F69-95E2-004043ED6448}" dt="2022-07-08T10:35:21.252" v="10631" actId="1076"/>
        <pc:sldMkLst>
          <pc:docMk/>
          <pc:sldMk cId="481327623" sldId="286"/>
        </pc:sldMkLst>
        <pc:spChg chg="mod">
          <ac:chgData name="钱 霖奕" userId="d928a817aa094823" providerId="LiveId" clId="{BCE75D40-0FA4-4F69-95E2-004043ED6448}" dt="2022-07-08T10:26:31.089" v="10180" actId="1076"/>
          <ac:spMkLst>
            <pc:docMk/>
            <pc:sldMk cId="481327623" sldId="286"/>
            <ac:spMk id="2" creationId="{74557252-6A5B-40F6-ADC3-0DF3A55A5929}"/>
          </ac:spMkLst>
        </pc:spChg>
        <pc:spChg chg="mod">
          <ac:chgData name="钱 霖奕" userId="d928a817aa094823" providerId="LiveId" clId="{BCE75D40-0FA4-4F69-95E2-004043ED6448}" dt="2022-07-08T10:26:33.231" v="10181" actId="1076"/>
          <ac:spMkLst>
            <pc:docMk/>
            <pc:sldMk cId="481327623" sldId="286"/>
            <ac:spMk id="3" creationId="{EE3A9833-1372-43C5-9D4E-4B8B10FC3DC2}"/>
          </ac:spMkLst>
        </pc:spChg>
        <pc:spChg chg="add mod">
          <ac:chgData name="钱 霖奕" userId="d928a817aa094823" providerId="LiveId" clId="{BCE75D40-0FA4-4F69-95E2-004043ED6448}" dt="2022-07-08T10:35:21.252" v="10631" actId="1076"/>
          <ac:spMkLst>
            <pc:docMk/>
            <pc:sldMk cId="481327623" sldId="286"/>
            <ac:spMk id="7" creationId="{37385557-E787-4FAF-B200-4B7222964A1F}"/>
          </ac:spMkLst>
        </pc:spChg>
        <pc:picChg chg="add mod">
          <ac:chgData name="钱 霖奕" userId="d928a817aa094823" providerId="LiveId" clId="{BCE75D40-0FA4-4F69-95E2-004043ED6448}" dt="2022-07-08T10:27:27.498" v="10183" actId="1076"/>
          <ac:picMkLst>
            <pc:docMk/>
            <pc:sldMk cId="481327623" sldId="286"/>
            <ac:picMk id="5" creationId="{C5097911-F9FF-4CDA-B782-946A444305CF}"/>
          </ac:picMkLst>
        </pc:picChg>
        <pc:picChg chg="del">
          <ac:chgData name="钱 霖奕" userId="d928a817aa094823" providerId="LiveId" clId="{BCE75D40-0FA4-4F69-95E2-004043ED6448}" dt="2022-07-08T02:34:00.294" v="6566" actId="478"/>
          <ac:picMkLst>
            <pc:docMk/>
            <pc:sldMk cId="481327623" sldId="286"/>
            <ac:picMk id="6" creationId="{38B5097F-ADB0-4E29-9F9C-187FBF4EDEA0}"/>
          </ac:picMkLst>
        </pc:picChg>
      </pc:sldChg>
      <pc:sldChg chg="addSp delSp modSp add del mod">
        <pc:chgData name="钱 霖奕" userId="d928a817aa094823" providerId="LiveId" clId="{BCE75D40-0FA4-4F69-95E2-004043ED6448}" dt="2022-07-08T10:38:26.491" v="10853" actId="47"/>
        <pc:sldMkLst>
          <pc:docMk/>
          <pc:sldMk cId="478693021" sldId="287"/>
        </pc:sldMkLst>
        <pc:picChg chg="del">
          <ac:chgData name="钱 霖奕" userId="d928a817aa094823" providerId="LiveId" clId="{BCE75D40-0FA4-4F69-95E2-004043ED6448}" dt="2022-07-08T02:39:05.890" v="6570" actId="478"/>
          <ac:picMkLst>
            <pc:docMk/>
            <pc:sldMk cId="478693021" sldId="287"/>
            <ac:picMk id="5" creationId="{C5097911-F9FF-4CDA-B782-946A444305CF}"/>
          </ac:picMkLst>
        </pc:picChg>
        <pc:picChg chg="add del mod">
          <ac:chgData name="钱 霖奕" userId="d928a817aa094823" providerId="LiveId" clId="{BCE75D40-0FA4-4F69-95E2-004043ED6448}" dt="2022-07-08T04:10:09.205" v="6676" actId="478"/>
          <ac:picMkLst>
            <pc:docMk/>
            <pc:sldMk cId="478693021" sldId="287"/>
            <ac:picMk id="6" creationId="{79DD5F5C-16AE-45F5-895B-8721BF4DD461}"/>
          </ac:picMkLst>
        </pc:picChg>
        <pc:picChg chg="add mod">
          <ac:chgData name="钱 霖奕" userId="d928a817aa094823" providerId="LiveId" clId="{BCE75D40-0FA4-4F69-95E2-004043ED6448}" dt="2022-07-08T04:10:11.912" v="6677" actId="1076"/>
          <ac:picMkLst>
            <pc:docMk/>
            <pc:sldMk cId="478693021" sldId="287"/>
            <ac:picMk id="7" creationId="{1DAD8F2C-F566-40E5-B442-7ACA184EF3AB}"/>
          </ac:picMkLst>
        </pc:picChg>
      </pc:sldChg>
      <pc:sldChg chg="addSp delSp modSp add mod">
        <pc:chgData name="钱 霖奕" userId="d928a817aa094823" providerId="LiveId" clId="{BCE75D40-0FA4-4F69-95E2-004043ED6448}" dt="2022-07-08T10:45:54.287" v="11163" actId="14100"/>
        <pc:sldMkLst>
          <pc:docMk/>
          <pc:sldMk cId="2630248056" sldId="288"/>
        </pc:sldMkLst>
        <pc:spChg chg="mod">
          <ac:chgData name="钱 霖奕" userId="d928a817aa094823" providerId="LiveId" clId="{BCE75D40-0FA4-4F69-95E2-004043ED6448}" dt="2022-07-08T10:39:24.735" v="10871" actId="1076"/>
          <ac:spMkLst>
            <pc:docMk/>
            <pc:sldMk cId="2630248056" sldId="288"/>
            <ac:spMk id="2" creationId="{74557252-6A5B-40F6-ADC3-0DF3A55A5929}"/>
          </ac:spMkLst>
        </pc:spChg>
        <pc:spChg chg="mod">
          <ac:chgData name="钱 霖奕" userId="d928a817aa094823" providerId="LiveId" clId="{BCE75D40-0FA4-4F69-95E2-004043ED6448}" dt="2022-07-08T10:39:26.733" v="10872" actId="1076"/>
          <ac:spMkLst>
            <pc:docMk/>
            <pc:sldMk cId="2630248056" sldId="288"/>
            <ac:spMk id="3" creationId="{EE3A9833-1372-43C5-9D4E-4B8B10FC3DC2}"/>
          </ac:spMkLst>
        </pc:spChg>
        <pc:spChg chg="add mod">
          <ac:chgData name="钱 霖奕" userId="d928a817aa094823" providerId="LiveId" clId="{BCE75D40-0FA4-4F69-95E2-004043ED6448}" dt="2022-07-08T10:45:40.757" v="11162" actId="1076"/>
          <ac:spMkLst>
            <pc:docMk/>
            <pc:sldMk cId="2630248056" sldId="288"/>
            <ac:spMk id="4" creationId="{C7DB3E53-1FBE-4FFF-8870-55380AD36025}"/>
          </ac:spMkLst>
        </pc:spChg>
        <pc:picChg chg="mod">
          <ac:chgData name="钱 霖奕" userId="d928a817aa094823" providerId="LiveId" clId="{BCE75D40-0FA4-4F69-95E2-004043ED6448}" dt="2022-07-08T10:45:54.287" v="11163" actId="14100"/>
          <ac:picMkLst>
            <pc:docMk/>
            <pc:sldMk cId="2630248056" sldId="288"/>
            <ac:picMk id="6" creationId="{79DD5F5C-16AE-45F5-895B-8721BF4DD461}"/>
          </ac:picMkLst>
        </pc:picChg>
        <pc:picChg chg="del">
          <ac:chgData name="钱 霖奕" userId="d928a817aa094823" providerId="LiveId" clId="{BCE75D40-0FA4-4F69-95E2-004043ED6448}" dt="2022-07-08T02:43:22.780" v="6594" actId="478"/>
          <ac:picMkLst>
            <pc:docMk/>
            <pc:sldMk cId="2630248056" sldId="288"/>
            <ac:picMk id="7" creationId="{1DAD8F2C-F566-40E5-B442-7ACA184EF3AB}"/>
          </ac:picMkLst>
        </pc:picChg>
      </pc:sldChg>
      <pc:sldChg chg="addSp delSp modSp add mod">
        <pc:chgData name="钱 霖奕" userId="d928a817aa094823" providerId="LiveId" clId="{BCE75D40-0FA4-4F69-95E2-004043ED6448}" dt="2022-07-08T10:50:03.650" v="11557" actId="1076"/>
        <pc:sldMkLst>
          <pc:docMk/>
          <pc:sldMk cId="1351554940" sldId="289"/>
        </pc:sldMkLst>
        <pc:spChg chg="mod">
          <ac:chgData name="钱 霖奕" userId="d928a817aa094823" providerId="LiveId" clId="{BCE75D40-0FA4-4F69-95E2-004043ED6448}" dt="2022-07-08T10:46:06.298" v="11165" actId="1076"/>
          <ac:spMkLst>
            <pc:docMk/>
            <pc:sldMk cId="1351554940" sldId="289"/>
            <ac:spMk id="2" creationId="{74557252-6A5B-40F6-ADC3-0DF3A55A5929}"/>
          </ac:spMkLst>
        </pc:spChg>
        <pc:spChg chg="mod">
          <ac:chgData name="钱 霖奕" userId="d928a817aa094823" providerId="LiveId" clId="{BCE75D40-0FA4-4F69-95E2-004043ED6448}" dt="2022-07-08T10:46:48.527" v="11183" actId="20577"/>
          <ac:spMkLst>
            <pc:docMk/>
            <pc:sldMk cId="1351554940" sldId="289"/>
            <ac:spMk id="3" creationId="{EE3A9833-1372-43C5-9D4E-4B8B10FC3DC2}"/>
          </ac:spMkLst>
        </pc:spChg>
        <pc:spChg chg="add mod">
          <ac:chgData name="钱 霖奕" userId="d928a817aa094823" providerId="LiveId" clId="{BCE75D40-0FA4-4F69-95E2-004043ED6448}" dt="2022-07-08T10:50:03.650" v="11557" actId="1076"/>
          <ac:spMkLst>
            <pc:docMk/>
            <pc:sldMk cId="1351554940" sldId="289"/>
            <ac:spMk id="7" creationId="{C8ADFED5-2BFC-42BA-93EC-4F71D49802B1}"/>
          </ac:spMkLst>
        </pc:spChg>
        <pc:picChg chg="add mod">
          <ac:chgData name="钱 霖奕" userId="d928a817aa094823" providerId="LiveId" clId="{BCE75D40-0FA4-4F69-95E2-004043ED6448}" dt="2022-07-08T10:49:49.486" v="11554" actId="1076"/>
          <ac:picMkLst>
            <pc:docMk/>
            <pc:sldMk cId="1351554940" sldId="289"/>
            <ac:picMk id="5" creationId="{9C74F2AE-0483-432A-BEC1-313AB83C5917}"/>
          </ac:picMkLst>
        </pc:picChg>
        <pc:picChg chg="del">
          <ac:chgData name="钱 霖奕" userId="d928a817aa094823" providerId="LiveId" clId="{BCE75D40-0FA4-4F69-95E2-004043ED6448}" dt="2022-07-08T03:56:47.668" v="6640" actId="478"/>
          <ac:picMkLst>
            <pc:docMk/>
            <pc:sldMk cId="1351554940" sldId="289"/>
            <ac:picMk id="6" creationId="{79DD5F5C-16AE-45F5-895B-8721BF4DD461}"/>
          </ac:picMkLst>
        </pc:picChg>
      </pc:sldChg>
      <pc:sldChg chg="addSp delSp modSp add mod">
        <pc:chgData name="钱 霖奕" userId="d928a817aa094823" providerId="LiveId" clId="{BCE75D40-0FA4-4F69-95E2-004043ED6448}" dt="2022-07-08T10:56:39.935" v="12207" actId="1076"/>
        <pc:sldMkLst>
          <pc:docMk/>
          <pc:sldMk cId="1264376384" sldId="290"/>
        </pc:sldMkLst>
        <pc:spChg chg="mod">
          <ac:chgData name="钱 霖奕" userId="d928a817aa094823" providerId="LiveId" clId="{BCE75D40-0FA4-4F69-95E2-004043ED6448}" dt="2022-07-08T10:56:37.752" v="12206" actId="1076"/>
          <ac:spMkLst>
            <pc:docMk/>
            <pc:sldMk cId="1264376384" sldId="290"/>
            <ac:spMk id="2" creationId="{74557252-6A5B-40F6-ADC3-0DF3A55A5929}"/>
          </ac:spMkLst>
        </pc:spChg>
        <pc:spChg chg="mod">
          <ac:chgData name="钱 霖奕" userId="d928a817aa094823" providerId="LiveId" clId="{BCE75D40-0FA4-4F69-95E2-004043ED6448}" dt="2022-07-08T10:56:39.935" v="12207" actId="1076"/>
          <ac:spMkLst>
            <pc:docMk/>
            <pc:sldMk cId="1264376384" sldId="290"/>
            <ac:spMk id="3" creationId="{EE3A9833-1372-43C5-9D4E-4B8B10FC3DC2}"/>
          </ac:spMkLst>
        </pc:spChg>
        <pc:spChg chg="add mod">
          <ac:chgData name="钱 霖奕" userId="d928a817aa094823" providerId="LiveId" clId="{BCE75D40-0FA4-4F69-95E2-004043ED6448}" dt="2022-07-08T10:56:21.271" v="12205" actId="20577"/>
          <ac:spMkLst>
            <pc:docMk/>
            <pc:sldMk cId="1264376384" sldId="290"/>
            <ac:spMk id="7" creationId="{D9BA4E35-69FE-4CC5-8F97-872B1BE010E9}"/>
          </ac:spMkLst>
        </pc:spChg>
        <pc:picChg chg="del">
          <ac:chgData name="钱 霖奕" userId="d928a817aa094823" providerId="LiveId" clId="{BCE75D40-0FA4-4F69-95E2-004043ED6448}" dt="2022-07-08T04:11:44.754" v="6678" actId="478"/>
          <ac:picMkLst>
            <pc:docMk/>
            <pc:sldMk cId="1264376384" sldId="290"/>
            <ac:picMk id="5" creationId="{9C74F2AE-0483-432A-BEC1-313AB83C5917}"/>
          </ac:picMkLst>
        </pc:picChg>
        <pc:picChg chg="add mod">
          <ac:chgData name="钱 霖奕" userId="d928a817aa094823" providerId="LiveId" clId="{BCE75D40-0FA4-4F69-95E2-004043ED6448}" dt="2022-07-08T10:55:59.594" v="12201" actId="1076"/>
          <ac:picMkLst>
            <pc:docMk/>
            <pc:sldMk cId="1264376384" sldId="290"/>
            <ac:picMk id="6" creationId="{B7FE8DF6-D61D-4B38-8557-6C82D210D4E1}"/>
          </ac:picMkLst>
        </pc:picChg>
      </pc:sldChg>
      <pc:sldChg chg="delSp modSp add mod">
        <pc:chgData name="钱 霖奕" userId="d928a817aa094823" providerId="LiveId" clId="{BCE75D40-0FA4-4F69-95E2-004043ED6448}" dt="2022-07-08T10:56:58.003" v="12215" actId="20577"/>
        <pc:sldMkLst>
          <pc:docMk/>
          <pc:sldMk cId="437246513" sldId="291"/>
        </pc:sldMkLst>
        <pc:spChg chg="mod">
          <ac:chgData name="钱 霖奕" userId="d928a817aa094823" providerId="LiveId" clId="{BCE75D40-0FA4-4F69-95E2-004043ED6448}" dt="2022-07-08T10:56:47.699" v="12210" actId="1076"/>
          <ac:spMkLst>
            <pc:docMk/>
            <pc:sldMk cId="437246513" sldId="291"/>
            <ac:spMk id="2" creationId="{74557252-6A5B-40F6-ADC3-0DF3A55A5929}"/>
          </ac:spMkLst>
        </pc:spChg>
        <pc:spChg chg="mod">
          <ac:chgData name="钱 霖奕" userId="d928a817aa094823" providerId="LiveId" clId="{BCE75D40-0FA4-4F69-95E2-004043ED6448}" dt="2022-07-08T10:56:58.003" v="12215" actId="20577"/>
          <ac:spMkLst>
            <pc:docMk/>
            <pc:sldMk cId="437246513" sldId="291"/>
            <ac:spMk id="3" creationId="{EE3A9833-1372-43C5-9D4E-4B8B10FC3DC2}"/>
          </ac:spMkLst>
        </pc:spChg>
        <pc:picChg chg="del">
          <ac:chgData name="钱 霖奕" userId="d928a817aa094823" providerId="LiveId" clId="{BCE75D40-0FA4-4F69-95E2-004043ED6448}" dt="2022-07-08T04:25:55.225" v="6688" actId="478"/>
          <ac:picMkLst>
            <pc:docMk/>
            <pc:sldMk cId="437246513" sldId="291"/>
            <ac:picMk id="6" creationId="{B7FE8DF6-D61D-4B38-8557-6C82D210D4E1}"/>
          </ac:picMkLst>
        </pc:picChg>
      </pc:sldChg>
      <pc:sldChg chg="modSp new mod">
        <pc:chgData name="钱 霖奕" userId="d928a817aa094823" providerId="LiveId" clId="{BCE75D40-0FA4-4F69-95E2-004043ED6448}" dt="2022-07-08T08:05:51.004" v="7552" actId="1076"/>
        <pc:sldMkLst>
          <pc:docMk/>
          <pc:sldMk cId="3874877178" sldId="292"/>
        </pc:sldMkLst>
        <pc:spChg chg="mod">
          <ac:chgData name="钱 霖奕" userId="d928a817aa094823" providerId="LiveId" clId="{BCE75D40-0FA4-4F69-95E2-004043ED6448}" dt="2022-07-08T07:56:55.614" v="7226" actId="14100"/>
          <ac:spMkLst>
            <pc:docMk/>
            <pc:sldMk cId="3874877178" sldId="292"/>
            <ac:spMk id="2" creationId="{09DE0D78-AEBA-4AF4-A35F-E48BAE9741CC}"/>
          </ac:spMkLst>
        </pc:spChg>
        <pc:spChg chg="mod">
          <ac:chgData name="钱 霖奕" userId="d928a817aa094823" providerId="LiveId" clId="{BCE75D40-0FA4-4F69-95E2-004043ED6448}" dt="2022-07-08T08:05:51.004" v="7552" actId="1076"/>
          <ac:spMkLst>
            <pc:docMk/>
            <pc:sldMk cId="3874877178" sldId="292"/>
            <ac:spMk id="3" creationId="{C6D3E1CB-DC10-42B5-AB44-61060B1239A5}"/>
          </ac:spMkLst>
        </pc:spChg>
      </pc:sldChg>
      <pc:sldChg chg="addSp delSp modSp add mod">
        <pc:chgData name="钱 霖奕" userId="d928a817aa094823" providerId="LiveId" clId="{BCE75D40-0FA4-4F69-95E2-004043ED6448}" dt="2022-07-08T10:38:03.054" v="10852" actId="1076"/>
        <pc:sldMkLst>
          <pc:docMk/>
          <pc:sldMk cId="1525778944" sldId="293"/>
        </pc:sldMkLst>
        <pc:spChg chg="mod">
          <ac:chgData name="钱 霖奕" userId="d928a817aa094823" providerId="LiveId" clId="{BCE75D40-0FA4-4F69-95E2-004043ED6448}" dt="2022-07-08T10:38:01.212" v="10851" actId="1076"/>
          <ac:spMkLst>
            <pc:docMk/>
            <pc:sldMk cId="1525778944" sldId="293"/>
            <ac:spMk id="7" creationId="{37385557-E787-4FAF-B200-4B7222964A1F}"/>
          </ac:spMkLst>
        </pc:spChg>
        <pc:spChg chg="add mod">
          <ac:chgData name="钱 霖奕" userId="d928a817aa094823" providerId="LiveId" clId="{BCE75D40-0FA4-4F69-95E2-004043ED6448}" dt="2022-07-08T10:37:56.126" v="10850" actId="571"/>
          <ac:spMkLst>
            <pc:docMk/>
            <pc:sldMk cId="1525778944" sldId="293"/>
            <ac:spMk id="8" creationId="{C63CDEAE-58D4-4B41-AB4D-87D5A97030C7}"/>
          </ac:spMkLst>
        </pc:spChg>
        <pc:picChg chg="del">
          <ac:chgData name="钱 霖奕" userId="d928a817aa094823" providerId="LiveId" clId="{BCE75D40-0FA4-4F69-95E2-004043ED6448}" dt="2022-07-08T10:33:39.080" v="10510" actId="478"/>
          <ac:picMkLst>
            <pc:docMk/>
            <pc:sldMk cId="1525778944" sldId="293"/>
            <ac:picMk id="5" creationId="{C5097911-F9FF-4CDA-B782-946A444305CF}"/>
          </ac:picMkLst>
        </pc:picChg>
        <pc:picChg chg="add mod">
          <ac:chgData name="钱 霖奕" userId="d928a817aa094823" providerId="LiveId" clId="{BCE75D40-0FA4-4F69-95E2-004043ED6448}" dt="2022-07-08T10:38:03.054" v="10852" actId="1076"/>
          <ac:picMkLst>
            <pc:docMk/>
            <pc:sldMk cId="1525778944" sldId="293"/>
            <ac:picMk id="6" creationId="{F665E423-E506-44E0-97AC-A1D999123AB5}"/>
          </ac:picMkLst>
        </pc:picChg>
      </pc:sldChg>
      <pc:sldMasterChg chg="addSldLayout">
        <pc:chgData name="钱 霖奕" userId="d928a817aa094823" providerId="LiveId" clId="{BCE75D40-0FA4-4F69-95E2-004043ED6448}" dt="2022-06-26T08:59:35.854" v="0" actId="680"/>
        <pc:sldMasterMkLst>
          <pc:docMk/>
          <pc:sldMasterMk cId="4015780569" sldId="2147483648"/>
        </pc:sldMasterMkLst>
        <pc:sldLayoutChg chg="add">
          <pc:chgData name="钱 霖奕" userId="d928a817aa094823" providerId="LiveId" clId="{BCE75D40-0FA4-4F69-95E2-004043ED6448}" dt="2022-06-26T08:59:35.854" v="0" actId="680"/>
          <pc:sldLayoutMkLst>
            <pc:docMk/>
            <pc:sldMasterMk cId="4015780569" sldId="2147483648"/>
            <pc:sldLayoutMk cId="1036206675" sldId="2147483649"/>
          </pc:sldLayoutMkLst>
        </pc:sldLayoutChg>
      </pc:sldMasterChg>
    </pc:docChg>
  </pc:docChgLst>
</pc:chgInfo>
</file>

<file path=ppt/media/image10.png>
</file>

<file path=ppt/media/image13.png>
</file>

<file path=ppt/media/image14.png>
</file>

<file path=ppt/media/image15.png>
</file>

<file path=ppt/media/image1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B8EC0E-0E06-419F-9AF3-B07BBBB4D4F6}" type="datetimeFigureOut">
              <a:rPr lang="zh-CN" altLang="en-US" smtClean="0"/>
              <a:t>2022/7/8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D04E87-B517-4C07-8E32-4FFD41CEB486}" type="slidenum">
              <a:rPr lang="zh-CN" altLang="en-US" smtClean="0"/>
              <a:t>‹#›</a:t>
            </a:fld>
            <a:endParaRPr lang="zh-CN" altLang="en-US"/>
          </a:p>
        </p:txBody>
      </p:sp>
    </p:spTree>
    <p:extLst>
      <p:ext uri="{BB962C8B-B14F-4D97-AF65-F5344CB8AC3E}">
        <p14:creationId xmlns:p14="http://schemas.microsoft.com/office/powerpoint/2010/main" val="33822054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9D04E87-B517-4C07-8E32-4FFD41CEB486}" type="slidenum">
              <a:rPr lang="zh-CN" altLang="en-US" smtClean="0"/>
              <a:t>22</a:t>
            </a:fld>
            <a:endParaRPr lang="zh-CN" altLang="en-US"/>
          </a:p>
        </p:txBody>
      </p:sp>
    </p:spTree>
    <p:extLst>
      <p:ext uri="{BB962C8B-B14F-4D97-AF65-F5344CB8AC3E}">
        <p14:creationId xmlns:p14="http://schemas.microsoft.com/office/powerpoint/2010/main" val="9410239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49D04E87-B517-4C07-8E32-4FFD41CEB486}" type="slidenum">
              <a:rPr lang="zh-CN" altLang="en-US" smtClean="0"/>
              <a:t>24</a:t>
            </a:fld>
            <a:endParaRPr lang="zh-CN" altLang="en-US"/>
          </a:p>
        </p:txBody>
      </p:sp>
    </p:spTree>
    <p:extLst>
      <p:ext uri="{BB962C8B-B14F-4D97-AF65-F5344CB8AC3E}">
        <p14:creationId xmlns:p14="http://schemas.microsoft.com/office/powerpoint/2010/main" val="3407223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C360BD-127A-48DC-9DD1-734782E3D5E7}"/>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6727F8E-1CF9-4481-953F-B5687651473C}"/>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Tree>
    <p:extLst>
      <p:ext uri="{BB962C8B-B14F-4D97-AF65-F5344CB8AC3E}">
        <p14:creationId xmlns:p14="http://schemas.microsoft.com/office/powerpoint/2010/main" val="1036206675"/>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5780569"/>
      </p:ext>
    </p:extLst>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8041B3-80CF-4B2F-9A71-6C0BA0219CEB}"/>
              </a:ext>
            </a:extLst>
          </p:cNvPr>
          <p:cNvSpPr>
            <a:spLocks noGrp="1"/>
          </p:cNvSpPr>
          <p:nvPr>
            <p:ph type="ctrTitle"/>
          </p:nvPr>
        </p:nvSpPr>
        <p:spPr/>
        <p:txBody>
          <a:bodyPr/>
          <a:lstStyle/>
          <a:p>
            <a:r>
              <a:rPr lang="zh-CN" altLang="en-US"/>
              <a:t>用于计算机辅助诊断癌前病变的宫颈组织病理学数据集</a:t>
            </a:r>
          </a:p>
        </p:txBody>
      </p:sp>
      <p:sp>
        <p:nvSpPr>
          <p:cNvPr id="3" name="副标题 2">
            <a:extLst>
              <a:ext uri="{FF2B5EF4-FFF2-40B4-BE49-F238E27FC236}">
                <a16:creationId xmlns:a16="http://schemas.microsoft.com/office/drawing/2014/main" id="{63C96EF5-6F33-4681-975E-9274AB13D30B}"/>
              </a:ext>
            </a:extLst>
          </p:cNvPr>
          <p:cNvSpPr>
            <a:spLocks noGrp="1"/>
          </p:cNvSpPr>
          <p:nvPr>
            <p:ph type="subTitle" idx="1"/>
          </p:nvPr>
        </p:nvSpPr>
        <p:spPr>
          <a:xfrm>
            <a:off x="1524000" y="3775293"/>
            <a:ext cx="9144000" cy="633078"/>
          </a:xfrm>
        </p:spPr>
        <p:txBody>
          <a:bodyPr/>
          <a:lstStyle/>
          <a:p>
            <a:r>
              <a:rPr lang="zh-CN" altLang="en-US"/>
              <a:t>汇报人：钱霖奕</a:t>
            </a:r>
          </a:p>
        </p:txBody>
      </p:sp>
    </p:spTree>
    <p:extLst>
      <p:ext uri="{BB962C8B-B14F-4D97-AF65-F5344CB8AC3E}">
        <p14:creationId xmlns:p14="http://schemas.microsoft.com/office/powerpoint/2010/main" val="2889025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EC00ED-A52B-41CD-BD3D-69C54ECD2C11}"/>
              </a:ext>
            </a:extLst>
          </p:cNvPr>
          <p:cNvSpPr>
            <a:spLocks noGrp="1"/>
          </p:cNvSpPr>
          <p:nvPr>
            <p:ph type="ctrTitle"/>
          </p:nvPr>
        </p:nvSpPr>
        <p:spPr>
          <a:xfrm>
            <a:off x="1524000" y="1882650"/>
            <a:ext cx="9144000" cy="1189322"/>
          </a:xfrm>
        </p:spPr>
        <p:txBody>
          <a:bodyPr/>
          <a:lstStyle/>
          <a:p>
            <a:r>
              <a:rPr lang="zh-CN" altLang="en-US"/>
              <a:t>监督学习分类</a:t>
            </a:r>
            <a:br>
              <a:rPr lang="en-US" altLang="zh-CN"/>
            </a:br>
            <a:br>
              <a:rPr lang="en-US" altLang="zh-CN"/>
            </a:br>
            <a:r>
              <a:rPr lang="zh-CN" altLang="en-US" sz="3200"/>
              <a:t>类比：训练</a:t>
            </a:r>
            <a:r>
              <a:rPr lang="en-US" altLang="zh-CN" sz="3200"/>
              <a:t>-&gt;</a:t>
            </a:r>
            <a:r>
              <a:rPr lang="zh-CN" altLang="en-US" sz="3200"/>
              <a:t>获取解题方法</a:t>
            </a:r>
            <a:r>
              <a:rPr lang="en-US" altLang="zh-CN" sz="3200"/>
              <a:t>-&gt;</a:t>
            </a:r>
            <a:r>
              <a:rPr lang="zh-CN" altLang="en-US" sz="3200"/>
              <a:t>考试</a:t>
            </a:r>
            <a:endParaRPr lang="zh-CN" altLang="en-US"/>
          </a:p>
        </p:txBody>
      </p:sp>
      <p:sp>
        <p:nvSpPr>
          <p:cNvPr id="3" name="副标题 2">
            <a:extLst>
              <a:ext uri="{FF2B5EF4-FFF2-40B4-BE49-F238E27FC236}">
                <a16:creationId xmlns:a16="http://schemas.microsoft.com/office/drawing/2014/main" id="{65F85594-1BCD-4E2C-BAE7-8357633B3C8E}"/>
              </a:ext>
            </a:extLst>
          </p:cNvPr>
          <p:cNvSpPr>
            <a:spLocks noGrp="1"/>
          </p:cNvSpPr>
          <p:nvPr>
            <p:ph type="subTitle" idx="1"/>
          </p:nvPr>
        </p:nvSpPr>
        <p:spPr/>
        <p:txBody>
          <a:bodyPr/>
          <a:lstStyle/>
          <a:p>
            <a:pPr algn="l"/>
            <a:r>
              <a:rPr lang="zh-CN" altLang="en-US"/>
              <a:t>全监督学习：数据有与其一一对应的标签。做的题都有参考答案， 且答案全对。</a:t>
            </a:r>
            <a:endParaRPr lang="en-US" altLang="zh-CN"/>
          </a:p>
          <a:p>
            <a:pPr algn="l"/>
            <a:r>
              <a:rPr lang="zh-CN" altLang="en-US"/>
              <a:t>弱监督学习：数据有与其一一对应的弱标签（标签蕴含的信息量较少）。做的题有答案，但答案不一定全对。</a:t>
            </a:r>
            <a:endParaRPr lang="en-US" altLang="zh-CN"/>
          </a:p>
          <a:p>
            <a:pPr algn="l"/>
            <a:r>
              <a:rPr lang="zh-CN" altLang="en-US"/>
              <a:t>无监督学习：数据无对应标签。做的题完全没有答案。</a:t>
            </a:r>
          </a:p>
        </p:txBody>
      </p:sp>
      <p:cxnSp>
        <p:nvCxnSpPr>
          <p:cNvPr id="5" name="直接箭头连接符 4">
            <a:extLst>
              <a:ext uri="{FF2B5EF4-FFF2-40B4-BE49-F238E27FC236}">
                <a16:creationId xmlns:a16="http://schemas.microsoft.com/office/drawing/2014/main" id="{C2BDA354-CABC-467D-B203-0A6F8C7C1FB0}"/>
              </a:ext>
            </a:extLst>
          </p:cNvPr>
          <p:cNvCxnSpPr>
            <a:cxnSpLocks/>
          </p:cNvCxnSpPr>
          <p:nvPr/>
        </p:nvCxnSpPr>
        <p:spPr>
          <a:xfrm>
            <a:off x="4602823" y="3071972"/>
            <a:ext cx="0" cy="45206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4903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6FA938-5D24-4447-BBDB-E48246D8BE55}"/>
              </a:ext>
            </a:extLst>
          </p:cNvPr>
          <p:cNvSpPr>
            <a:spLocks noGrp="1"/>
          </p:cNvSpPr>
          <p:nvPr>
            <p:ph type="ctrTitle"/>
          </p:nvPr>
        </p:nvSpPr>
        <p:spPr>
          <a:xfrm>
            <a:off x="1524000" y="1122363"/>
            <a:ext cx="9144000" cy="850275"/>
          </a:xfrm>
        </p:spPr>
        <p:txBody>
          <a:bodyPr/>
          <a:lstStyle/>
          <a:p>
            <a:r>
              <a:rPr lang="zh-CN" altLang="en-US"/>
              <a:t>评价指标</a:t>
            </a:r>
          </a:p>
        </p:txBody>
      </p:sp>
      <p:sp>
        <p:nvSpPr>
          <p:cNvPr id="3" name="副标题 2">
            <a:extLst>
              <a:ext uri="{FF2B5EF4-FFF2-40B4-BE49-F238E27FC236}">
                <a16:creationId xmlns:a16="http://schemas.microsoft.com/office/drawing/2014/main" id="{15A75AA8-4541-4BF7-8213-1297A6E1E056}"/>
              </a:ext>
            </a:extLst>
          </p:cNvPr>
          <p:cNvSpPr>
            <a:spLocks noGrp="1"/>
          </p:cNvSpPr>
          <p:nvPr>
            <p:ph type="subTitle" idx="1"/>
          </p:nvPr>
        </p:nvSpPr>
        <p:spPr>
          <a:xfrm>
            <a:off x="1524000" y="2132834"/>
            <a:ext cx="9144000" cy="1655762"/>
          </a:xfrm>
        </p:spPr>
        <p:txBody>
          <a:bodyPr/>
          <a:lstStyle/>
          <a:p>
            <a:r>
              <a:rPr lang="en-US" altLang="zh-CN"/>
              <a:t>1. Dice</a:t>
            </a:r>
            <a:r>
              <a:rPr lang="zh-CN" altLang="en-US"/>
              <a:t>系数，医学图像分割任务中常用的评估指标，用于衡量预测值和真实值之间的重合度，定义如下：</a:t>
            </a:r>
          </a:p>
        </p:txBody>
      </p:sp>
      <p:pic>
        <p:nvPicPr>
          <p:cNvPr id="5" name="图片 4">
            <a:extLst>
              <a:ext uri="{FF2B5EF4-FFF2-40B4-BE49-F238E27FC236}">
                <a16:creationId xmlns:a16="http://schemas.microsoft.com/office/drawing/2014/main" id="{6DD15536-4BAF-4801-94F7-B2B88B4CFCE9}"/>
              </a:ext>
            </a:extLst>
          </p:cNvPr>
          <p:cNvPicPr>
            <a:picLocks noChangeAspect="1"/>
          </p:cNvPicPr>
          <p:nvPr/>
        </p:nvPicPr>
        <p:blipFill>
          <a:blip r:embed="rId2"/>
          <a:stretch>
            <a:fillRect/>
          </a:stretch>
        </p:blipFill>
        <p:spPr>
          <a:xfrm>
            <a:off x="2889208" y="2938746"/>
            <a:ext cx="6413584" cy="1538218"/>
          </a:xfrm>
          <a:prstGeom prst="rect">
            <a:avLst/>
          </a:prstGeom>
        </p:spPr>
      </p:pic>
      <p:sp>
        <p:nvSpPr>
          <p:cNvPr id="6" name="文本框 5">
            <a:extLst>
              <a:ext uri="{FF2B5EF4-FFF2-40B4-BE49-F238E27FC236}">
                <a16:creationId xmlns:a16="http://schemas.microsoft.com/office/drawing/2014/main" id="{F24CAE4D-9DD4-4CC0-B028-4BEF49703101}"/>
              </a:ext>
            </a:extLst>
          </p:cNvPr>
          <p:cNvSpPr txBox="1"/>
          <p:nvPr/>
        </p:nvSpPr>
        <p:spPr>
          <a:xfrm>
            <a:off x="2140449" y="4821211"/>
            <a:ext cx="7911101" cy="461665"/>
          </a:xfrm>
          <a:prstGeom prst="rect">
            <a:avLst/>
          </a:prstGeom>
          <a:noFill/>
        </p:spPr>
        <p:txBody>
          <a:bodyPr wrap="square" rtlCol="0">
            <a:spAutoFit/>
          </a:bodyPr>
          <a:lstStyle/>
          <a:p>
            <a:pPr algn="ctr"/>
            <a:r>
              <a:rPr lang="zh-CN" altLang="en-US" sz="2400"/>
              <a:t>其中</a:t>
            </a:r>
            <a:r>
              <a:rPr lang="en-US" altLang="zh-CN" sz="2400"/>
              <a:t>P</a:t>
            </a:r>
            <a:r>
              <a:rPr lang="zh-CN" altLang="en-US" sz="2400"/>
              <a:t>指预测值，</a:t>
            </a:r>
            <a:r>
              <a:rPr lang="en-US" altLang="zh-CN" sz="2400"/>
              <a:t>T</a:t>
            </a:r>
            <a:r>
              <a:rPr lang="zh-CN" altLang="en-US" sz="2400"/>
              <a:t>指真值</a:t>
            </a:r>
            <a:endParaRPr lang="zh-CN" altLang="en-US"/>
          </a:p>
        </p:txBody>
      </p:sp>
    </p:spTree>
    <p:extLst>
      <p:ext uri="{BB962C8B-B14F-4D97-AF65-F5344CB8AC3E}">
        <p14:creationId xmlns:p14="http://schemas.microsoft.com/office/powerpoint/2010/main" val="4173738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6FA938-5D24-4447-BBDB-E48246D8BE55}"/>
              </a:ext>
            </a:extLst>
          </p:cNvPr>
          <p:cNvSpPr>
            <a:spLocks noGrp="1"/>
          </p:cNvSpPr>
          <p:nvPr>
            <p:ph type="ctrTitle"/>
          </p:nvPr>
        </p:nvSpPr>
        <p:spPr>
          <a:xfrm>
            <a:off x="1524000" y="1122363"/>
            <a:ext cx="9144000" cy="850275"/>
          </a:xfrm>
        </p:spPr>
        <p:txBody>
          <a:bodyPr/>
          <a:lstStyle/>
          <a:p>
            <a:r>
              <a:rPr lang="zh-CN" altLang="en-US"/>
              <a:t>评价指标</a:t>
            </a:r>
          </a:p>
        </p:txBody>
      </p:sp>
      <p:sp>
        <p:nvSpPr>
          <p:cNvPr id="3" name="副标题 2">
            <a:extLst>
              <a:ext uri="{FF2B5EF4-FFF2-40B4-BE49-F238E27FC236}">
                <a16:creationId xmlns:a16="http://schemas.microsoft.com/office/drawing/2014/main" id="{15A75AA8-4541-4BF7-8213-1297A6E1E056}"/>
              </a:ext>
            </a:extLst>
          </p:cNvPr>
          <p:cNvSpPr>
            <a:spLocks noGrp="1"/>
          </p:cNvSpPr>
          <p:nvPr>
            <p:ph type="subTitle" idx="1"/>
          </p:nvPr>
        </p:nvSpPr>
        <p:spPr>
          <a:xfrm>
            <a:off x="1524000" y="2216380"/>
            <a:ext cx="9144000" cy="1551668"/>
          </a:xfrm>
        </p:spPr>
        <p:txBody>
          <a:bodyPr/>
          <a:lstStyle/>
          <a:p>
            <a:r>
              <a:rPr lang="en-US" altLang="zh-CN"/>
              <a:t>2. </a:t>
            </a:r>
            <a:r>
              <a:rPr lang="zh-CN" altLang="en-US"/>
              <a:t>均交并比 </a:t>
            </a:r>
            <a:r>
              <a:rPr lang="en-US" altLang="zh-CN"/>
              <a:t>(mIoU)</a:t>
            </a:r>
            <a:r>
              <a:rPr lang="zh-CN" altLang="en-US"/>
              <a:t>，自然图像分割中常用的评估指标，定义如下：</a:t>
            </a:r>
          </a:p>
        </p:txBody>
      </p:sp>
      <p:sp>
        <p:nvSpPr>
          <p:cNvPr id="6" name="文本框 5">
            <a:extLst>
              <a:ext uri="{FF2B5EF4-FFF2-40B4-BE49-F238E27FC236}">
                <a16:creationId xmlns:a16="http://schemas.microsoft.com/office/drawing/2014/main" id="{F24CAE4D-9DD4-4CC0-B028-4BEF49703101}"/>
              </a:ext>
            </a:extLst>
          </p:cNvPr>
          <p:cNvSpPr txBox="1"/>
          <p:nvPr/>
        </p:nvSpPr>
        <p:spPr>
          <a:xfrm>
            <a:off x="2065691" y="4920440"/>
            <a:ext cx="7911101" cy="461665"/>
          </a:xfrm>
          <a:prstGeom prst="rect">
            <a:avLst/>
          </a:prstGeom>
          <a:noFill/>
        </p:spPr>
        <p:txBody>
          <a:bodyPr wrap="square" rtlCol="0">
            <a:spAutoFit/>
          </a:bodyPr>
          <a:lstStyle/>
          <a:p>
            <a:pPr algn="ctr"/>
            <a:r>
              <a:rPr lang="zh-CN" altLang="en-US" sz="2400"/>
              <a:t>其中</a:t>
            </a:r>
            <a:r>
              <a:rPr lang="en-US" altLang="zh-CN" sz="2400"/>
              <a:t>P</a:t>
            </a:r>
            <a:r>
              <a:rPr lang="zh-CN" altLang="en-US" sz="2400"/>
              <a:t>指预测值，</a:t>
            </a:r>
            <a:r>
              <a:rPr lang="en-US" altLang="zh-CN" sz="2400"/>
              <a:t>T</a:t>
            </a:r>
            <a:r>
              <a:rPr lang="zh-CN" altLang="en-US" sz="2400"/>
              <a:t>指真值</a:t>
            </a:r>
            <a:endParaRPr lang="zh-CN" altLang="en-US"/>
          </a:p>
        </p:txBody>
      </p:sp>
      <p:pic>
        <p:nvPicPr>
          <p:cNvPr id="7" name="图片 6">
            <a:extLst>
              <a:ext uri="{FF2B5EF4-FFF2-40B4-BE49-F238E27FC236}">
                <a16:creationId xmlns:a16="http://schemas.microsoft.com/office/drawing/2014/main" id="{F93948D6-8A7A-4107-9A8B-BA3AA876146F}"/>
              </a:ext>
            </a:extLst>
          </p:cNvPr>
          <p:cNvPicPr>
            <a:picLocks noChangeAspect="1"/>
          </p:cNvPicPr>
          <p:nvPr/>
        </p:nvPicPr>
        <p:blipFill>
          <a:blip r:embed="rId2"/>
          <a:stretch>
            <a:fillRect/>
          </a:stretch>
        </p:blipFill>
        <p:spPr>
          <a:xfrm>
            <a:off x="3843693" y="2866220"/>
            <a:ext cx="4355098" cy="1551667"/>
          </a:xfrm>
          <a:prstGeom prst="rect">
            <a:avLst/>
          </a:prstGeom>
        </p:spPr>
      </p:pic>
    </p:spTree>
    <p:extLst>
      <p:ext uri="{BB962C8B-B14F-4D97-AF65-F5344CB8AC3E}">
        <p14:creationId xmlns:p14="http://schemas.microsoft.com/office/powerpoint/2010/main" val="357946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6FA938-5D24-4447-BBDB-E48246D8BE55}"/>
              </a:ext>
            </a:extLst>
          </p:cNvPr>
          <p:cNvSpPr>
            <a:spLocks noGrp="1"/>
          </p:cNvSpPr>
          <p:nvPr>
            <p:ph type="ctrTitle"/>
          </p:nvPr>
        </p:nvSpPr>
        <p:spPr>
          <a:xfrm>
            <a:off x="1524000" y="1122363"/>
            <a:ext cx="9144000" cy="850275"/>
          </a:xfrm>
        </p:spPr>
        <p:txBody>
          <a:bodyPr/>
          <a:lstStyle/>
          <a:p>
            <a:r>
              <a:rPr lang="zh-CN" altLang="en-US"/>
              <a:t>评价指标</a:t>
            </a:r>
          </a:p>
        </p:txBody>
      </p:sp>
      <p:sp>
        <p:nvSpPr>
          <p:cNvPr id="3" name="副标题 2">
            <a:extLst>
              <a:ext uri="{FF2B5EF4-FFF2-40B4-BE49-F238E27FC236}">
                <a16:creationId xmlns:a16="http://schemas.microsoft.com/office/drawing/2014/main" id="{15A75AA8-4541-4BF7-8213-1297A6E1E056}"/>
              </a:ext>
            </a:extLst>
          </p:cNvPr>
          <p:cNvSpPr>
            <a:spLocks noGrp="1"/>
          </p:cNvSpPr>
          <p:nvPr>
            <p:ph type="subTitle" idx="1"/>
          </p:nvPr>
        </p:nvSpPr>
        <p:spPr>
          <a:xfrm>
            <a:off x="1524000" y="2242406"/>
            <a:ext cx="9144000" cy="1655762"/>
          </a:xfrm>
        </p:spPr>
        <p:txBody>
          <a:bodyPr/>
          <a:lstStyle/>
          <a:p>
            <a:r>
              <a:rPr lang="en-US" altLang="zh-CN"/>
              <a:t>3. </a:t>
            </a:r>
            <a:r>
              <a:rPr lang="zh-CN" altLang="en-US"/>
              <a:t>平均精度</a:t>
            </a:r>
            <a:r>
              <a:rPr lang="en-US" altLang="zh-CN"/>
              <a:t>(AP)</a:t>
            </a:r>
            <a:r>
              <a:rPr lang="zh-CN" altLang="en-US"/>
              <a:t>，计算像素分类的平均精度，定义如下：</a:t>
            </a:r>
          </a:p>
        </p:txBody>
      </p:sp>
      <p:sp>
        <p:nvSpPr>
          <p:cNvPr id="6" name="文本框 5">
            <a:extLst>
              <a:ext uri="{FF2B5EF4-FFF2-40B4-BE49-F238E27FC236}">
                <a16:creationId xmlns:a16="http://schemas.microsoft.com/office/drawing/2014/main" id="{F24CAE4D-9DD4-4CC0-B028-4BEF49703101}"/>
              </a:ext>
            </a:extLst>
          </p:cNvPr>
          <p:cNvSpPr txBox="1"/>
          <p:nvPr/>
        </p:nvSpPr>
        <p:spPr>
          <a:xfrm>
            <a:off x="2140449" y="4797150"/>
            <a:ext cx="7911101" cy="461665"/>
          </a:xfrm>
          <a:prstGeom prst="rect">
            <a:avLst/>
          </a:prstGeom>
          <a:noFill/>
        </p:spPr>
        <p:txBody>
          <a:bodyPr wrap="square" rtlCol="0">
            <a:spAutoFit/>
          </a:bodyPr>
          <a:lstStyle/>
          <a:p>
            <a:pPr algn="ctr"/>
            <a:r>
              <a:rPr lang="zh-CN" altLang="en-US" sz="2400"/>
              <a:t>其中</a:t>
            </a:r>
            <a:r>
              <a:rPr lang="en-US" altLang="zh-CN" sz="2400"/>
              <a:t>N</a:t>
            </a:r>
            <a:r>
              <a:rPr lang="zh-CN" altLang="en-US" sz="2400"/>
              <a:t>指像素点的数量，</a:t>
            </a:r>
            <a:r>
              <a:rPr lang="en-US" altLang="zh-CN" sz="2400"/>
              <a:t>y</a:t>
            </a:r>
            <a:r>
              <a:rPr lang="zh-CN" altLang="en-US" sz="2400"/>
              <a:t>指预测值，</a:t>
            </a:r>
            <a:r>
              <a:rPr lang="en-US" altLang="zh-CN" sz="2400"/>
              <a:t>t</a:t>
            </a:r>
            <a:r>
              <a:rPr lang="zh-CN" altLang="en-US" sz="2400"/>
              <a:t>指真值</a:t>
            </a:r>
            <a:endParaRPr lang="zh-CN" altLang="en-US"/>
          </a:p>
        </p:txBody>
      </p:sp>
      <p:pic>
        <p:nvPicPr>
          <p:cNvPr id="5" name="图片 4">
            <a:extLst>
              <a:ext uri="{FF2B5EF4-FFF2-40B4-BE49-F238E27FC236}">
                <a16:creationId xmlns:a16="http://schemas.microsoft.com/office/drawing/2014/main" id="{62B64BEE-37A7-4864-8BC6-0BFC7E28F97E}"/>
              </a:ext>
            </a:extLst>
          </p:cNvPr>
          <p:cNvPicPr>
            <a:picLocks noChangeAspect="1"/>
          </p:cNvPicPr>
          <p:nvPr/>
        </p:nvPicPr>
        <p:blipFill>
          <a:blip r:embed="rId2"/>
          <a:stretch>
            <a:fillRect/>
          </a:stretch>
        </p:blipFill>
        <p:spPr>
          <a:xfrm>
            <a:off x="3436342" y="2991538"/>
            <a:ext cx="5319316" cy="1179770"/>
          </a:xfrm>
          <a:prstGeom prst="rect">
            <a:avLst/>
          </a:prstGeom>
        </p:spPr>
      </p:pic>
    </p:spTree>
    <p:extLst>
      <p:ext uri="{BB962C8B-B14F-4D97-AF65-F5344CB8AC3E}">
        <p14:creationId xmlns:p14="http://schemas.microsoft.com/office/powerpoint/2010/main" val="36947572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6FA938-5D24-4447-BBDB-E48246D8BE55}"/>
              </a:ext>
            </a:extLst>
          </p:cNvPr>
          <p:cNvSpPr>
            <a:spLocks noGrp="1"/>
          </p:cNvSpPr>
          <p:nvPr>
            <p:ph type="ctrTitle"/>
          </p:nvPr>
        </p:nvSpPr>
        <p:spPr>
          <a:xfrm>
            <a:off x="1524000" y="1122363"/>
            <a:ext cx="9144000" cy="850275"/>
          </a:xfrm>
        </p:spPr>
        <p:txBody>
          <a:bodyPr/>
          <a:lstStyle/>
          <a:p>
            <a:r>
              <a:rPr lang="zh-CN" altLang="en-US"/>
              <a:t>评价指标</a:t>
            </a:r>
          </a:p>
        </p:txBody>
      </p:sp>
      <p:sp>
        <p:nvSpPr>
          <p:cNvPr id="3" name="副标题 2">
            <a:extLst>
              <a:ext uri="{FF2B5EF4-FFF2-40B4-BE49-F238E27FC236}">
                <a16:creationId xmlns:a16="http://schemas.microsoft.com/office/drawing/2014/main" id="{15A75AA8-4541-4BF7-8213-1297A6E1E056}"/>
              </a:ext>
            </a:extLst>
          </p:cNvPr>
          <p:cNvSpPr>
            <a:spLocks noGrp="1"/>
          </p:cNvSpPr>
          <p:nvPr>
            <p:ph type="subTitle" idx="1"/>
          </p:nvPr>
        </p:nvSpPr>
        <p:spPr>
          <a:xfrm>
            <a:off x="1524000" y="2242406"/>
            <a:ext cx="9144000" cy="1655762"/>
          </a:xfrm>
        </p:spPr>
        <p:txBody>
          <a:bodyPr/>
          <a:lstStyle/>
          <a:p>
            <a:r>
              <a:rPr lang="en-US" altLang="zh-CN"/>
              <a:t>4. </a:t>
            </a:r>
            <a:r>
              <a:rPr lang="zh-CN" altLang="en-US"/>
              <a:t>窗口精度</a:t>
            </a:r>
            <a:r>
              <a:rPr lang="en-US" altLang="zh-CN"/>
              <a:t>(WP)</a:t>
            </a:r>
            <a:r>
              <a:rPr lang="zh-CN" altLang="en-US"/>
              <a:t>，来忽视相邻错误预测的偏差，定义如下：</a:t>
            </a:r>
          </a:p>
        </p:txBody>
      </p:sp>
      <p:sp>
        <p:nvSpPr>
          <p:cNvPr id="6" name="文本框 5">
            <a:extLst>
              <a:ext uri="{FF2B5EF4-FFF2-40B4-BE49-F238E27FC236}">
                <a16:creationId xmlns:a16="http://schemas.microsoft.com/office/drawing/2014/main" id="{F24CAE4D-9DD4-4CC0-B028-4BEF49703101}"/>
              </a:ext>
            </a:extLst>
          </p:cNvPr>
          <p:cNvSpPr txBox="1"/>
          <p:nvPr/>
        </p:nvSpPr>
        <p:spPr>
          <a:xfrm>
            <a:off x="2140449" y="4797150"/>
            <a:ext cx="7911101" cy="461665"/>
          </a:xfrm>
          <a:prstGeom prst="rect">
            <a:avLst/>
          </a:prstGeom>
          <a:noFill/>
        </p:spPr>
        <p:txBody>
          <a:bodyPr wrap="square" rtlCol="0">
            <a:spAutoFit/>
          </a:bodyPr>
          <a:lstStyle/>
          <a:p>
            <a:pPr algn="ctr"/>
            <a:r>
              <a:rPr lang="zh-CN" altLang="en-US" sz="2400"/>
              <a:t>其中</a:t>
            </a:r>
            <a:r>
              <a:rPr lang="en-US" altLang="zh-CN" sz="2400"/>
              <a:t>N</a:t>
            </a:r>
            <a:r>
              <a:rPr lang="zh-CN" altLang="en-US" sz="2400"/>
              <a:t>指像素点的数量，</a:t>
            </a:r>
            <a:r>
              <a:rPr lang="en-US" altLang="zh-CN" sz="2400"/>
              <a:t>y</a:t>
            </a:r>
            <a:r>
              <a:rPr lang="zh-CN" altLang="en-US" sz="2400"/>
              <a:t>指预测值，</a:t>
            </a:r>
            <a:r>
              <a:rPr lang="en-US" altLang="zh-CN" sz="2400"/>
              <a:t>t</a:t>
            </a:r>
            <a:r>
              <a:rPr lang="zh-CN" altLang="en-US" sz="2400"/>
              <a:t>指真值</a:t>
            </a:r>
            <a:endParaRPr lang="zh-CN" altLang="en-US"/>
          </a:p>
        </p:txBody>
      </p:sp>
      <p:pic>
        <p:nvPicPr>
          <p:cNvPr id="7" name="图片 6">
            <a:extLst>
              <a:ext uri="{FF2B5EF4-FFF2-40B4-BE49-F238E27FC236}">
                <a16:creationId xmlns:a16="http://schemas.microsoft.com/office/drawing/2014/main" id="{662F59B8-07F7-484B-83EC-947372318D1F}"/>
              </a:ext>
            </a:extLst>
          </p:cNvPr>
          <p:cNvPicPr>
            <a:picLocks noChangeAspect="1"/>
          </p:cNvPicPr>
          <p:nvPr/>
        </p:nvPicPr>
        <p:blipFill>
          <a:blip r:embed="rId2"/>
          <a:stretch>
            <a:fillRect/>
          </a:stretch>
        </p:blipFill>
        <p:spPr>
          <a:xfrm>
            <a:off x="2624613" y="3064275"/>
            <a:ext cx="6942771" cy="1246437"/>
          </a:xfrm>
          <a:prstGeom prst="rect">
            <a:avLst/>
          </a:prstGeom>
        </p:spPr>
      </p:pic>
    </p:spTree>
    <p:extLst>
      <p:ext uri="{BB962C8B-B14F-4D97-AF65-F5344CB8AC3E}">
        <p14:creationId xmlns:p14="http://schemas.microsoft.com/office/powerpoint/2010/main" val="6267630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62A1BD-D977-4E19-866C-A082444931C7}"/>
              </a:ext>
            </a:extLst>
          </p:cNvPr>
          <p:cNvSpPr>
            <a:spLocks noGrp="1"/>
          </p:cNvSpPr>
          <p:nvPr>
            <p:ph type="ctrTitle"/>
          </p:nvPr>
        </p:nvSpPr>
        <p:spPr>
          <a:xfrm>
            <a:off x="1524000" y="1122363"/>
            <a:ext cx="9144000" cy="870824"/>
          </a:xfrm>
        </p:spPr>
        <p:txBody>
          <a:bodyPr/>
          <a:lstStyle/>
          <a:p>
            <a:r>
              <a:rPr lang="zh-CN" altLang="en-US"/>
              <a:t>实验内容</a:t>
            </a:r>
          </a:p>
        </p:txBody>
      </p:sp>
      <p:sp>
        <p:nvSpPr>
          <p:cNvPr id="3" name="副标题 2">
            <a:extLst>
              <a:ext uri="{FF2B5EF4-FFF2-40B4-BE49-F238E27FC236}">
                <a16:creationId xmlns:a16="http://schemas.microsoft.com/office/drawing/2014/main" id="{8C6507D9-E3AE-4237-A79A-42078EC3C981}"/>
              </a:ext>
            </a:extLst>
          </p:cNvPr>
          <p:cNvSpPr>
            <a:spLocks noGrp="1"/>
          </p:cNvSpPr>
          <p:nvPr>
            <p:ph type="subTitle" idx="1"/>
          </p:nvPr>
        </p:nvSpPr>
        <p:spPr>
          <a:xfrm>
            <a:off x="1524000" y="2200804"/>
            <a:ext cx="9486900" cy="1655762"/>
          </a:xfrm>
        </p:spPr>
        <p:txBody>
          <a:bodyPr/>
          <a:lstStyle/>
          <a:p>
            <a:r>
              <a:rPr lang="zh-CN" altLang="en-US" b="1"/>
              <a:t>实验一 全监督分类</a:t>
            </a:r>
            <a:endParaRPr lang="en-US" altLang="zh-CN" b="1"/>
          </a:p>
          <a:p>
            <a:pPr marL="342900" indent="-342900" algn="l">
              <a:buFont typeface="Arial" panose="020B0604020202020204" pitchFamily="34" charset="0"/>
              <a:buChar char="•"/>
            </a:pPr>
            <a:r>
              <a:rPr lang="zh-CN" altLang="en-US"/>
              <a:t>对流行的分类网络进行了实验，包括</a:t>
            </a:r>
            <a:r>
              <a:rPr lang="en-US" altLang="zh-CN"/>
              <a:t>MobileNet-v2 , VGG,GoogLeNet, Inception-v3, DenseNet,  ResNet</a:t>
            </a:r>
          </a:p>
          <a:p>
            <a:pPr marL="342900" indent="-342900" algn="l">
              <a:buFont typeface="Arial" panose="020B0604020202020204" pitchFamily="34" charset="0"/>
              <a:buChar char="•"/>
            </a:pPr>
            <a:r>
              <a:rPr lang="zh-CN" altLang="en-US"/>
              <a:t>使用在</a:t>
            </a:r>
            <a:r>
              <a:rPr lang="en-US" altLang="zh-CN"/>
              <a:t>ImageNet</a:t>
            </a:r>
            <a:r>
              <a:rPr lang="zh-CN" altLang="en-US"/>
              <a:t>预训练的参数初始化这些网络</a:t>
            </a:r>
            <a:endParaRPr lang="en-US" altLang="zh-CN"/>
          </a:p>
          <a:p>
            <a:pPr marL="342900" indent="-342900" algn="l">
              <a:buFont typeface="Arial" panose="020B0604020202020204" pitchFamily="34" charset="0"/>
              <a:buChar char="•"/>
            </a:pPr>
            <a:r>
              <a:rPr lang="zh-CN" altLang="en-US"/>
              <a:t>对像素级标注的块，分类真值就是除背景外的最大区域的标签</a:t>
            </a:r>
            <a:endParaRPr lang="en-US" altLang="zh-CN"/>
          </a:p>
          <a:p>
            <a:pPr marL="342900" indent="-342900" algn="l">
              <a:buFont typeface="Arial" panose="020B0604020202020204" pitchFamily="34" charset="0"/>
              <a:buChar char="•"/>
            </a:pPr>
            <a:r>
              <a:rPr lang="zh-CN" altLang="en-US"/>
              <a:t>学习率初始化</a:t>
            </a:r>
            <a:r>
              <a:rPr lang="en-US" altLang="zh-CN"/>
              <a:t>0.001</a:t>
            </a:r>
            <a:r>
              <a:rPr lang="zh-CN" altLang="en-US"/>
              <a:t>，之后根据余弦退火策略递减</a:t>
            </a:r>
            <a:endParaRPr lang="en-US" altLang="zh-CN"/>
          </a:p>
          <a:p>
            <a:pPr marL="342900" indent="-342900" algn="l">
              <a:buFont typeface="Arial" panose="020B0604020202020204" pitchFamily="34" charset="0"/>
              <a:buChar char="•"/>
            </a:pPr>
            <a:r>
              <a:rPr lang="zh-CN" altLang="en-US"/>
              <a:t>输出为四分类的置信概率，置信概率最大的分类认定为是分类结果</a:t>
            </a:r>
            <a:endParaRPr lang="en-US" altLang="zh-CN"/>
          </a:p>
          <a:p>
            <a:pPr marL="342900" indent="-342900" algn="l">
              <a:buFont typeface="Arial" panose="020B0604020202020204" pitchFamily="34" charset="0"/>
              <a:buChar char="•"/>
            </a:pPr>
            <a:r>
              <a:rPr lang="zh-CN" altLang="en-US"/>
              <a:t>使用</a:t>
            </a:r>
            <a:r>
              <a:rPr lang="en-US" altLang="zh-CN"/>
              <a:t>CE-loss</a:t>
            </a:r>
            <a:r>
              <a:rPr lang="zh-CN" altLang="en-US"/>
              <a:t>和</a:t>
            </a:r>
            <a:r>
              <a:rPr lang="en-US" altLang="zh-CN"/>
              <a:t>AE-loss</a:t>
            </a:r>
            <a:r>
              <a:rPr lang="zh-CN" altLang="en-US"/>
              <a:t>来约束模型拟合</a:t>
            </a:r>
          </a:p>
        </p:txBody>
      </p:sp>
    </p:spTree>
    <p:extLst>
      <p:ext uri="{BB962C8B-B14F-4D97-AF65-F5344CB8AC3E}">
        <p14:creationId xmlns:p14="http://schemas.microsoft.com/office/powerpoint/2010/main" val="24277112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557252-6A5B-40F6-ADC3-0DF3A55A5929}"/>
              </a:ext>
            </a:extLst>
          </p:cNvPr>
          <p:cNvSpPr>
            <a:spLocks noGrp="1"/>
          </p:cNvSpPr>
          <p:nvPr>
            <p:ph type="ctrTitle"/>
          </p:nvPr>
        </p:nvSpPr>
        <p:spPr>
          <a:xfrm>
            <a:off x="1524000" y="793590"/>
            <a:ext cx="9144000" cy="1014550"/>
          </a:xfrm>
        </p:spPr>
        <p:txBody>
          <a:bodyPr/>
          <a:lstStyle/>
          <a:p>
            <a:r>
              <a:rPr lang="zh-CN" altLang="en-US"/>
              <a:t>实验结果</a:t>
            </a:r>
          </a:p>
        </p:txBody>
      </p:sp>
      <p:sp>
        <p:nvSpPr>
          <p:cNvPr id="3" name="副标题 2">
            <a:extLst>
              <a:ext uri="{FF2B5EF4-FFF2-40B4-BE49-F238E27FC236}">
                <a16:creationId xmlns:a16="http://schemas.microsoft.com/office/drawing/2014/main" id="{EE3A9833-1372-43C5-9D4E-4B8B10FC3DC2}"/>
              </a:ext>
            </a:extLst>
          </p:cNvPr>
          <p:cNvSpPr>
            <a:spLocks noGrp="1"/>
          </p:cNvSpPr>
          <p:nvPr>
            <p:ph type="subTitle" idx="1"/>
          </p:nvPr>
        </p:nvSpPr>
        <p:spPr>
          <a:xfrm>
            <a:off x="1524000" y="2049747"/>
            <a:ext cx="9144000" cy="1655762"/>
          </a:xfrm>
        </p:spPr>
        <p:txBody>
          <a:bodyPr/>
          <a:lstStyle/>
          <a:p>
            <a:r>
              <a:rPr lang="zh-CN" altLang="en-US" b="1"/>
              <a:t>实验一 全监督分类</a:t>
            </a:r>
          </a:p>
        </p:txBody>
      </p:sp>
      <p:pic>
        <p:nvPicPr>
          <p:cNvPr id="5" name="图片 4">
            <a:extLst>
              <a:ext uri="{FF2B5EF4-FFF2-40B4-BE49-F238E27FC236}">
                <a16:creationId xmlns:a16="http://schemas.microsoft.com/office/drawing/2014/main" id="{9090E1F2-AB7B-4AF4-985C-D924EAF96F83}"/>
              </a:ext>
            </a:extLst>
          </p:cNvPr>
          <p:cNvPicPr>
            <a:picLocks noChangeAspect="1"/>
          </p:cNvPicPr>
          <p:nvPr/>
        </p:nvPicPr>
        <p:blipFill>
          <a:blip r:embed="rId2"/>
          <a:stretch>
            <a:fillRect/>
          </a:stretch>
        </p:blipFill>
        <p:spPr>
          <a:xfrm>
            <a:off x="702418" y="2877628"/>
            <a:ext cx="7471863" cy="3349979"/>
          </a:xfrm>
          <a:prstGeom prst="rect">
            <a:avLst/>
          </a:prstGeom>
        </p:spPr>
      </p:pic>
      <p:sp>
        <p:nvSpPr>
          <p:cNvPr id="4" name="文本框 3">
            <a:extLst>
              <a:ext uri="{FF2B5EF4-FFF2-40B4-BE49-F238E27FC236}">
                <a16:creationId xmlns:a16="http://schemas.microsoft.com/office/drawing/2014/main" id="{593F7A57-C89F-4E21-B9F2-CCC3AAF82697}"/>
              </a:ext>
            </a:extLst>
          </p:cNvPr>
          <p:cNvSpPr txBox="1"/>
          <p:nvPr/>
        </p:nvSpPr>
        <p:spPr>
          <a:xfrm>
            <a:off x="8397422" y="3121456"/>
            <a:ext cx="3261178" cy="2862322"/>
          </a:xfrm>
          <a:prstGeom prst="rect">
            <a:avLst/>
          </a:prstGeom>
          <a:noFill/>
        </p:spPr>
        <p:txBody>
          <a:bodyPr wrap="square" rtlCol="0">
            <a:spAutoFit/>
          </a:bodyPr>
          <a:lstStyle/>
          <a:p>
            <a:pPr marL="285750" indent="-285750">
              <a:buFont typeface="Arial" panose="020B0604020202020204" pitchFamily="34" charset="0"/>
              <a:buChar char="•"/>
            </a:pPr>
            <a:r>
              <a:rPr lang="en-US" altLang="zh-CN"/>
              <a:t>MobileNet-v2</a:t>
            </a:r>
            <a:r>
              <a:rPr lang="zh-CN" altLang="en-US"/>
              <a:t>运行速度最快因为浮点运算</a:t>
            </a:r>
            <a:r>
              <a:rPr lang="en-US" altLang="zh-CN"/>
              <a:t>FLOPs</a:t>
            </a:r>
            <a:r>
              <a:rPr lang="zh-CN" altLang="en-US"/>
              <a:t>最少。</a:t>
            </a:r>
            <a:endParaRPr lang="en-US" altLang="zh-CN"/>
          </a:p>
          <a:p>
            <a:pPr marL="285750" indent="-285750">
              <a:buFont typeface="Arial" panose="020B0604020202020204" pitchFamily="34" charset="0"/>
              <a:buChar char="•"/>
            </a:pPr>
            <a:r>
              <a:rPr lang="zh-CN" altLang="en-US"/>
              <a:t>在大多数情况下，</a:t>
            </a:r>
            <a:r>
              <a:rPr lang="en-US" altLang="zh-CN"/>
              <a:t>AE-loss</a:t>
            </a:r>
            <a:r>
              <a:rPr lang="zh-CN" altLang="en-US"/>
              <a:t>的训练性能优于</a:t>
            </a:r>
            <a:r>
              <a:rPr lang="en-US" altLang="zh-CN"/>
              <a:t>CE-loss</a:t>
            </a:r>
            <a:r>
              <a:rPr lang="zh-CN" altLang="en-US"/>
              <a:t>，因为其能更好地拟合宫颈癌前病变类别之间的关系。</a:t>
            </a:r>
            <a:endParaRPr lang="en-US" altLang="zh-CN"/>
          </a:p>
          <a:p>
            <a:pPr marL="285750" indent="-285750">
              <a:buFont typeface="Arial" panose="020B0604020202020204" pitchFamily="34" charset="0"/>
              <a:buChar char="•"/>
            </a:pPr>
            <a:r>
              <a:rPr lang="zh-CN" altLang="en-US"/>
              <a:t>通过重叠块的后处理方式可以实现较高的精度，因为可以弥补某个块中前景信息的损失。</a:t>
            </a:r>
          </a:p>
        </p:txBody>
      </p:sp>
    </p:spTree>
    <p:extLst>
      <p:ext uri="{BB962C8B-B14F-4D97-AF65-F5344CB8AC3E}">
        <p14:creationId xmlns:p14="http://schemas.microsoft.com/office/powerpoint/2010/main" val="23598112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62A1BD-D977-4E19-866C-A082444931C7}"/>
              </a:ext>
            </a:extLst>
          </p:cNvPr>
          <p:cNvSpPr>
            <a:spLocks noGrp="1"/>
          </p:cNvSpPr>
          <p:nvPr>
            <p:ph type="ctrTitle"/>
          </p:nvPr>
        </p:nvSpPr>
        <p:spPr>
          <a:xfrm>
            <a:off x="1524000" y="1122363"/>
            <a:ext cx="9144000" cy="870824"/>
          </a:xfrm>
        </p:spPr>
        <p:txBody>
          <a:bodyPr/>
          <a:lstStyle/>
          <a:p>
            <a:r>
              <a:rPr lang="zh-CN" altLang="en-US"/>
              <a:t>实验内容</a:t>
            </a:r>
          </a:p>
        </p:txBody>
      </p:sp>
      <p:sp>
        <p:nvSpPr>
          <p:cNvPr id="3" name="副标题 2">
            <a:extLst>
              <a:ext uri="{FF2B5EF4-FFF2-40B4-BE49-F238E27FC236}">
                <a16:creationId xmlns:a16="http://schemas.microsoft.com/office/drawing/2014/main" id="{8C6507D9-E3AE-4237-A79A-42078EC3C981}"/>
              </a:ext>
            </a:extLst>
          </p:cNvPr>
          <p:cNvSpPr>
            <a:spLocks noGrp="1"/>
          </p:cNvSpPr>
          <p:nvPr>
            <p:ph type="subTitle" idx="1"/>
          </p:nvPr>
        </p:nvSpPr>
        <p:spPr>
          <a:xfrm>
            <a:off x="1524000" y="2420938"/>
            <a:ext cx="9144000" cy="1655762"/>
          </a:xfrm>
        </p:spPr>
        <p:txBody>
          <a:bodyPr/>
          <a:lstStyle/>
          <a:p>
            <a:r>
              <a:rPr lang="zh-CN" altLang="en-US" b="1"/>
              <a:t>实验二 全监督分割</a:t>
            </a:r>
            <a:endParaRPr lang="en-US" altLang="zh-CN" b="1"/>
          </a:p>
          <a:p>
            <a:pPr marL="342900" indent="-342900" algn="l">
              <a:buFont typeface="Arial" panose="020B0604020202020204" pitchFamily="34" charset="0"/>
              <a:buChar char="•"/>
            </a:pPr>
            <a:r>
              <a:rPr lang="zh-CN" altLang="en-US"/>
              <a:t>对流行的分割网络进行了实验，包括</a:t>
            </a:r>
            <a:r>
              <a:rPr lang="en-US" altLang="zh-CN"/>
              <a:t>FCN,</a:t>
            </a:r>
            <a:r>
              <a:rPr lang="zh-CN" altLang="en-US"/>
              <a:t> </a:t>
            </a:r>
            <a:r>
              <a:rPr lang="en-US" altLang="zh-CN"/>
              <a:t>SegNet, DeepLab v3+, U-Net </a:t>
            </a:r>
            <a:r>
              <a:rPr lang="zh-CN" altLang="en-US"/>
              <a:t>及其变种</a:t>
            </a:r>
            <a:r>
              <a:rPr lang="en-US" altLang="zh-CN"/>
              <a:t>ENS-UNet, Res-UNet, UNET3+, HookNet</a:t>
            </a:r>
          </a:p>
          <a:p>
            <a:pPr marL="342900" indent="-342900" algn="l">
              <a:buFont typeface="Arial" panose="020B0604020202020204" pitchFamily="34" charset="0"/>
              <a:buChar char="•"/>
            </a:pPr>
            <a:r>
              <a:rPr lang="zh-CN" altLang="en-US"/>
              <a:t>学习率初始化为</a:t>
            </a:r>
            <a:r>
              <a:rPr lang="en-US" altLang="zh-CN"/>
              <a:t>0.02</a:t>
            </a:r>
            <a:r>
              <a:rPr lang="zh-CN" altLang="en-US"/>
              <a:t>，之后每</a:t>
            </a:r>
            <a:r>
              <a:rPr lang="en-US" altLang="zh-CN"/>
              <a:t>10</a:t>
            </a:r>
            <a:r>
              <a:rPr lang="zh-CN" altLang="en-US"/>
              <a:t>个</a:t>
            </a:r>
            <a:r>
              <a:rPr lang="en-US" altLang="zh-CN"/>
              <a:t>epoch</a:t>
            </a:r>
            <a:r>
              <a:rPr lang="zh-CN" altLang="en-US"/>
              <a:t>递减</a:t>
            </a:r>
            <a:r>
              <a:rPr lang="en-US" altLang="zh-CN"/>
              <a:t>50%</a:t>
            </a:r>
          </a:p>
          <a:p>
            <a:pPr marL="342900" indent="-342900" algn="l">
              <a:buFont typeface="Arial" panose="020B0604020202020204" pitchFamily="34" charset="0"/>
              <a:buChar char="•"/>
            </a:pPr>
            <a:r>
              <a:rPr lang="zh-CN" altLang="en-US"/>
              <a:t>所有网络均由</a:t>
            </a:r>
            <a:r>
              <a:rPr lang="en-US" altLang="zh-CN"/>
              <a:t>CE-loss</a:t>
            </a:r>
            <a:r>
              <a:rPr lang="zh-CN" altLang="en-US"/>
              <a:t>训练</a:t>
            </a:r>
            <a:endParaRPr lang="en-US" altLang="zh-CN"/>
          </a:p>
          <a:p>
            <a:pPr marL="342900" indent="-342900" algn="l">
              <a:buFont typeface="Arial" panose="020B0604020202020204" pitchFamily="34" charset="0"/>
              <a:buChar char="•"/>
            </a:pPr>
            <a:r>
              <a:rPr lang="zh-CN" altLang="en-US"/>
              <a:t>语义分割网络的输出和输入图像的宽高一致</a:t>
            </a:r>
            <a:endParaRPr lang="en-US" altLang="zh-CN"/>
          </a:p>
          <a:p>
            <a:endParaRPr lang="en-US" altLang="zh-CN"/>
          </a:p>
        </p:txBody>
      </p:sp>
    </p:spTree>
    <p:extLst>
      <p:ext uri="{BB962C8B-B14F-4D97-AF65-F5344CB8AC3E}">
        <p14:creationId xmlns:p14="http://schemas.microsoft.com/office/powerpoint/2010/main" val="11910291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557252-6A5B-40F6-ADC3-0DF3A55A5929}"/>
              </a:ext>
            </a:extLst>
          </p:cNvPr>
          <p:cNvSpPr>
            <a:spLocks noGrp="1"/>
          </p:cNvSpPr>
          <p:nvPr>
            <p:ph type="ctrTitle"/>
          </p:nvPr>
        </p:nvSpPr>
        <p:spPr>
          <a:xfrm>
            <a:off x="1524000" y="366434"/>
            <a:ext cx="9144000" cy="1014550"/>
          </a:xfrm>
        </p:spPr>
        <p:txBody>
          <a:bodyPr/>
          <a:lstStyle/>
          <a:p>
            <a:r>
              <a:rPr lang="zh-CN" altLang="en-US"/>
              <a:t>实验结果</a:t>
            </a:r>
          </a:p>
        </p:txBody>
      </p:sp>
      <p:sp>
        <p:nvSpPr>
          <p:cNvPr id="3" name="副标题 2">
            <a:extLst>
              <a:ext uri="{FF2B5EF4-FFF2-40B4-BE49-F238E27FC236}">
                <a16:creationId xmlns:a16="http://schemas.microsoft.com/office/drawing/2014/main" id="{EE3A9833-1372-43C5-9D4E-4B8B10FC3DC2}"/>
              </a:ext>
            </a:extLst>
          </p:cNvPr>
          <p:cNvSpPr>
            <a:spLocks noGrp="1"/>
          </p:cNvSpPr>
          <p:nvPr>
            <p:ph type="subTitle" idx="1"/>
          </p:nvPr>
        </p:nvSpPr>
        <p:spPr>
          <a:xfrm>
            <a:off x="1524000" y="1578300"/>
            <a:ext cx="9144000" cy="1655762"/>
          </a:xfrm>
        </p:spPr>
        <p:txBody>
          <a:bodyPr/>
          <a:lstStyle/>
          <a:p>
            <a:r>
              <a:rPr lang="zh-CN" altLang="en-US" b="1"/>
              <a:t>实验二 全监督分割</a:t>
            </a:r>
          </a:p>
        </p:txBody>
      </p:sp>
      <p:pic>
        <p:nvPicPr>
          <p:cNvPr id="6" name="图片 5">
            <a:extLst>
              <a:ext uri="{FF2B5EF4-FFF2-40B4-BE49-F238E27FC236}">
                <a16:creationId xmlns:a16="http://schemas.microsoft.com/office/drawing/2014/main" id="{38B5097F-ADB0-4E29-9F9C-187FBF4EDEA0}"/>
              </a:ext>
            </a:extLst>
          </p:cNvPr>
          <p:cNvPicPr>
            <a:picLocks noChangeAspect="1"/>
          </p:cNvPicPr>
          <p:nvPr/>
        </p:nvPicPr>
        <p:blipFill>
          <a:blip r:embed="rId2"/>
          <a:stretch>
            <a:fillRect/>
          </a:stretch>
        </p:blipFill>
        <p:spPr>
          <a:xfrm>
            <a:off x="1231650" y="2092914"/>
            <a:ext cx="4864350" cy="3924502"/>
          </a:xfrm>
          <a:prstGeom prst="rect">
            <a:avLst/>
          </a:prstGeom>
        </p:spPr>
      </p:pic>
      <p:sp>
        <p:nvSpPr>
          <p:cNvPr id="4" name="文本框 3">
            <a:extLst>
              <a:ext uri="{FF2B5EF4-FFF2-40B4-BE49-F238E27FC236}">
                <a16:creationId xmlns:a16="http://schemas.microsoft.com/office/drawing/2014/main" id="{7976E654-CB8C-40DE-8CAE-3FFB421BC080}"/>
              </a:ext>
            </a:extLst>
          </p:cNvPr>
          <p:cNvSpPr txBox="1"/>
          <p:nvPr/>
        </p:nvSpPr>
        <p:spPr>
          <a:xfrm>
            <a:off x="6559427" y="2624004"/>
            <a:ext cx="3970867" cy="2862322"/>
          </a:xfrm>
          <a:prstGeom prst="rect">
            <a:avLst/>
          </a:prstGeom>
          <a:noFill/>
        </p:spPr>
        <p:txBody>
          <a:bodyPr wrap="square" rtlCol="0">
            <a:spAutoFit/>
          </a:bodyPr>
          <a:lstStyle/>
          <a:p>
            <a:pPr marL="285750" indent="-285750">
              <a:buFont typeface="Arial" panose="020B0604020202020204" pitchFamily="34" charset="0"/>
              <a:buChar char="•"/>
            </a:pPr>
            <a:r>
              <a:rPr lang="zh-CN" altLang="en-US"/>
              <a:t>全监督分割网络全部在无重叠的条件下展开实验</a:t>
            </a:r>
            <a:endParaRPr lang="en-US" altLang="zh-CN"/>
          </a:p>
          <a:p>
            <a:pPr marL="285750" indent="-285750">
              <a:buFont typeface="Arial" panose="020B0604020202020204" pitchFamily="34" charset="0"/>
              <a:buChar char="•"/>
            </a:pPr>
            <a:r>
              <a:rPr lang="en-US" altLang="zh-CN"/>
              <a:t>U-Net</a:t>
            </a:r>
            <a:r>
              <a:rPr lang="zh-CN" altLang="en-US"/>
              <a:t>模型的几个变种以牺牲计算量的代价提升了精度</a:t>
            </a:r>
            <a:endParaRPr lang="en-US" altLang="zh-CN"/>
          </a:p>
          <a:p>
            <a:pPr marL="285750" indent="-285750">
              <a:buFont typeface="Arial" panose="020B0604020202020204" pitchFamily="34" charset="0"/>
              <a:buChar char="•"/>
            </a:pPr>
            <a:r>
              <a:rPr lang="en-US" altLang="zh-CN"/>
              <a:t>DeepLab v3+</a:t>
            </a:r>
            <a:r>
              <a:rPr lang="zh-CN" altLang="en-US"/>
              <a:t>由于采用了</a:t>
            </a:r>
            <a:r>
              <a:rPr lang="en-US" altLang="zh-CN"/>
              <a:t>ImageNet</a:t>
            </a:r>
            <a:r>
              <a:rPr lang="zh-CN" altLang="en-US"/>
              <a:t>预训练的参数，所以可以快速拟合并获得优良的分割结果。得益于双线性内插法的无权重特点，其浮点运算量与其他浅层网络近似。故其在速度和精度方面都有卓越的性能，</a:t>
            </a:r>
          </a:p>
        </p:txBody>
      </p:sp>
    </p:spTree>
    <p:extLst>
      <p:ext uri="{BB962C8B-B14F-4D97-AF65-F5344CB8AC3E}">
        <p14:creationId xmlns:p14="http://schemas.microsoft.com/office/powerpoint/2010/main" val="89274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8D79AD-1CA8-4C24-991F-DC2E27E8EB4E}"/>
              </a:ext>
            </a:extLst>
          </p:cNvPr>
          <p:cNvSpPr>
            <a:spLocks noGrp="1"/>
          </p:cNvSpPr>
          <p:nvPr>
            <p:ph type="ctrTitle"/>
          </p:nvPr>
        </p:nvSpPr>
        <p:spPr>
          <a:xfrm>
            <a:off x="1523999" y="478896"/>
            <a:ext cx="9144000" cy="943504"/>
          </a:xfrm>
        </p:spPr>
        <p:txBody>
          <a:bodyPr/>
          <a:lstStyle/>
          <a:p>
            <a:r>
              <a:rPr lang="zh-CN" altLang="en-US"/>
              <a:t>实验内容</a:t>
            </a:r>
          </a:p>
        </p:txBody>
      </p:sp>
      <p:sp>
        <p:nvSpPr>
          <p:cNvPr id="3" name="副标题 2">
            <a:extLst>
              <a:ext uri="{FF2B5EF4-FFF2-40B4-BE49-F238E27FC236}">
                <a16:creationId xmlns:a16="http://schemas.microsoft.com/office/drawing/2014/main" id="{E581A563-A084-4790-870D-F10F7610604F}"/>
              </a:ext>
            </a:extLst>
          </p:cNvPr>
          <p:cNvSpPr>
            <a:spLocks noGrp="1"/>
          </p:cNvSpPr>
          <p:nvPr>
            <p:ph type="subTitle" idx="1"/>
          </p:nvPr>
        </p:nvSpPr>
        <p:spPr>
          <a:xfrm>
            <a:off x="843572" y="1557866"/>
            <a:ext cx="10504853" cy="728134"/>
          </a:xfrm>
        </p:spPr>
        <p:txBody>
          <a:bodyPr/>
          <a:lstStyle/>
          <a:p>
            <a:r>
              <a:rPr lang="zh-CN" altLang="en-US" b="1"/>
              <a:t>实验三 全监督集成</a:t>
            </a:r>
            <a:endParaRPr lang="en-US" altLang="zh-CN" b="1"/>
          </a:p>
        </p:txBody>
      </p:sp>
      <p:pic>
        <p:nvPicPr>
          <p:cNvPr id="5" name="图片 4">
            <a:extLst>
              <a:ext uri="{FF2B5EF4-FFF2-40B4-BE49-F238E27FC236}">
                <a16:creationId xmlns:a16="http://schemas.microsoft.com/office/drawing/2014/main" id="{36F48F20-63A1-42E7-835A-B43AB8DC4EBB}"/>
              </a:ext>
            </a:extLst>
          </p:cNvPr>
          <p:cNvPicPr>
            <a:picLocks noChangeAspect="1"/>
          </p:cNvPicPr>
          <p:nvPr/>
        </p:nvPicPr>
        <p:blipFill>
          <a:blip r:embed="rId2"/>
          <a:stretch>
            <a:fillRect/>
          </a:stretch>
        </p:blipFill>
        <p:spPr>
          <a:xfrm>
            <a:off x="653470" y="2184400"/>
            <a:ext cx="6348464" cy="3734904"/>
          </a:xfrm>
          <a:prstGeom prst="rect">
            <a:avLst/>
          </a:prstGeom>
        </p:spPr>
      </p:pic>
      <p:sp>
        <p:nvSpPr>
          <p:cNvPr id="4" name="文本框 3">
            <a:extLst>
              <a:ext uri="{FF2B5EF4-FFF2-40B4-BE49-F238E27FC236}">
                <a16:creationId xmlns:a16="http://schemas.microsoft.com/office/drawing/2014/main" id="{8BFCEEAA-ED21-4770-88E3-B9C69006F56C}"/>
              </a:ext>
            </a:extLst>
          </p:cNvPr>
          <p:cNvSpPr txBox="1"/>
          <p:nvPr/>
        </p:nvSpPr>
        <p:spPr>
          <a:xfrm>
            <a:off x="7538424" y="2343692"/>
            <a:ext cx="3810001" cy="3416320"/>
          </a:xfrm>
          <a:prstGeom prst="rect">
            <a:avLst/>
          </a:prstGeom>
          <a:noFill/>
        </p:spPr>
        <p:txBody>
          <a:bodyPr wrap="square" rtlCol="0">
            <a:spAutoFit/>
          </a:bodyPr>
          <a:lstStyle/>
          <a:p>
            <a:r>
              <a:rPr lang="zh-CN" altLang="en-US"/>
              <a:t>将分类模型和分割模型结合到一起，使其互补。为减少参数的数量，分割和分类模型使用相同的编码器来提取图像特征。简单来说，就是将</a:t>
            </a:r>
            <a:r>
              <a:rPr lang="en-US" altLang="zh-CN"/>
              <a:t>DeepLab v3+</a:t>
            </a:r>
            <a:r>
              <a:rPr lang="zh-CN" altLang="en-US"/>
              <a:t>和分类辅助块结合实现全监督集成。实验如图所示，在分类主干</a:t>
            </a:r>
            <a:r>
              <a:rPr lang="en-US" altLang="zh-CN"/>
              <a:t>ResNet</a:t>
            </a:r>
            <a:r>
              <a:rPr lang="zh-CN" altLang="en-US"/>
              <a:t>之后的</a:t>
            </a:r>
            <a:r>
              <a:rPr lang="en-US" altLang="zh-CN"/>
              <a:t>A,B,C,D</a:t>
            </a:r>
            <a:r>
              <a:rPr lang="zh-CN" altLang="en-US"/>
              <a:t>四点处可以连接辅助块，辅助块由一个全局平均池和一个全连接层组成，用于计算分类的损失。辅助块的输出经</a:t>
            </a:r>
            <a:r>
              <a:rPr lang="en-US" altLang="zh-CN"/>
              <a:t>Sigmoid</a:t>
            </a:r>
            <a:r>
              <a:rPr lang="zh-CN" altLang="en-US"/>
              <a:t>函数标准化后</a:t>
            </a:r>
            <a:r>
              <a:rPr lang="en-US" altLang="zh-CN"/>
              <a:t>[0,1]</a:t>
            </a:r>
            <a:r>
              <a:rPr lang="zh-CN" altLang="en-US"/>
              <a:t>和模型输出相乘得到分割结果的分布。</a:t>
            </a:r>
          </a:p>
        </p:txBody>
      </p:sp>
    </p:spTree>
    <p:extLst>
      <p:ext uri="{BB962C8B-B14F-4D97-AF65-F5344CB8AC3E}">
        <p14:creationId xmlns:p14="http://schemas.microsoft.com/office/powerpoint/2010/main" val="3124465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E16A0C-FE2D-4635-9D4A-8748E4D16325}"/>
              </a:ext>
            </a:extLst>
          </p:cNvPr>
          <p:cNvSpPr>
            <a:spLocks noGrp="1"/>
          </p:cNvSpPr>
          <p:nvPr>
            <p:ph type="ctrTitle"/>
          </p:nvPr>
        </p:nvSpPr>
        <p:spPr>
          <a:xfrm>
            <a:off x="1524000" y="1122363"/>
            <a:ext cx="9144000" cy="881098"/>
          </a:xfrm>
        </p:spPr>
        <p:txBody>
          <a:bodyPr/>
          <a:lstStyle/>
          <a:p>
            <a:r>
              <a:rPr lang="zh-CN" altLang="en-US"/>
              <a:t>目录</a:t>
            </a:r>
          </a:p>
        </p:txBody>
      </p:sp>
      <p:sp>
        <p:nvSpPr>
          <p:cNvPr id="3" name="副标题 2">
            <a:extLst>
              <a:ext uri="{FF2B5EF4-FFF2-40B4-BE49-F238E27FC236}">
                <a16:creationId xmlns:a16="http://schemas.microsoft.com/office/drawing/2014/main" id="{A4AD4033-08E5-4641-A691-CA0C49D07DC3}"/>
              </a:ext>
            </a:extLst>
          </p:cNvPr>
          <p:cNvSpPr>
            <a:spLocks noGrp="1"/>
          </p:cNvSpPr>
          <p:nvPr>
            <p:ph type="subTitle" idx="1"/>
          </p:nvPr>
        </p:nvSpPr>
        <p:spPr>
          <a:xfrm>
            <a:off x="4555066" y="2356873"/>
            <a:ext cx="3081867" cy="1655762"/>
          </a:xfrm>
        </p:spPr>
        <p:txBody>
          <a:bodyPr/>
          <a:lstStyle/>
          <a:p>
            <a:pPr marL="457200" indent="-457200" algn="l">
              <a:buFont typeface="+mj-lt"/>
              <a:buAutoNum type="arabicPeriod"/>
            </a:pPr>
            <a:r>
              <a:rPr lang="zh-CN" altLang="en-US"/>
              <a:t>研究背景</a:t>
            </a:r>
            <a:endParaRPr lang="en-US" altLang="zh-CN"/>
          </a:p>
          <a:p>
            <a:pPr marL="457200" indent="-457200" algn="l">
              <a:buFont typeface="+mj-lt"/>
              <a:buAutoNum type="arabicPeriod"/>
            </a:pPr>
            <a:r>
              <a:rPr lang="zh-CN" altLang="en-US"/>
              <a:t>研究内容</a:t>
            </a:r>
            <a:endParaRPr lang="en-US" altLang="zh-CN"/>
          </a:p>
          <a:p>
            <a:pPr marL="457200" indent="-457200" algn="l">
              <a:buFont typeface="+mj-lt"/>
              <a:buAutoNum type="arabicPeriod"/>
            </a:pPr>
            <a:r>
              <a:rPr lang="zh-CN" altLang="en-US"/>
              <a:t>数据集说明</a:t>
            </a:r>
            <a:endParaRPr lang="en-US" altLang="zh-CN"/>
          </a:p>
          <a:p>
            <a:pPr marL="457200" indent="-457200" algn="l">
              <a:buFont typeface="+mj-lt"/>
              <a:buAutoNum type="arabicPeriod"/>
            </a:pPr>
            <a:r>
              <a:rPr lang="zh-CN" altLang="en-US"/>
              <a:t>评价指标</a:t>
            </a:r>
            <a:endParaRPr lang="en-US" altLang="zh-CN"/>
          </a:p>
          <a:p>
            <a:pPr marL="457200" indent="-457200" algn="l">
              <a:buFont typeface="+mj-lt"/>
              <a:buAutoNum type="arabicPeriod"/>
            </a:pPr>
            <a:r>
              <a:rPr lang="zh-CN" altLang="en-US"/>
              <a:t>实验内容与结果</a:t>
            </a:r>
            <a:endParaRPr lang="en-US" altLang="zh-CN"/>
          </a:p>
          <a:p>
            <a:pPr marL="457200" indent="-457200" algn="l">
              <a:buFont typeface="+mj-lt"/>
              <a:buAutoNum type="arabicPeriod"/>
            </a:pPr>
            <a:r>
              <a:rPr lang="zh-CN" altLang="en-US"/>
              <a:t>未来展望</a:t>
            </a:r>
          </a:p>
        </p:txBody>
      </p:sp>
    </p:spTree>
    <p:extLst>
      <p:ext uri="{BB962C8B-B14F-4D97-AF65-F5344CB8AC3E}">
        <p14:creationId xmlns:p14="http://schemas.microsoft.com/office/powerpoint/2010/main" val="2465714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557252-6A5B-40F6-ADC3-0DF3A55A5929}"/>
              </a:ext>
            </a:extLst>
          </p:cNvPr>
          <p:cNvSpPr>
            <a:spLocks noGrp="1"/>
          </p:cNvSpPr>
          <p:nvPr>
            <p:ph type="ctrTitle"/>
          </p:nvPr>
        </p:nvSpPr>
        <p:spPr>
          <a:xfrm>
            <a:off x="1524000" y="382624"/>
            <a:ext cx="9144000" cy="1014550"/>
          </a:xfrm>
        </p:spPr>
        <p:txBody>
          <a:bodyPr/>
          <a:lstStyle/>
          <a:p>
            <a:r>
              <a:rPr lang="zh-CN" altLang="en-US"/>
              <a:t>实验结果</a:t>
            </a:r>
          </a:p>
        </p:txBody>
      </p:sp>
      <p:sp>
        <p:nvSpPr>
          <p:cNvPr id="3" name="副标题 2">
            <a:extLst>
              <a:ext uri="{FF2B5EF4-FFF2-40B4-BE49-F238E27FC236}">
                <a16:creationId xmlns:a16="http://schemas.microsoft.com/office/drawing/2014/main" id="{EE3A9833-1372-43C5-9D4E-4B8B10FC3DC2}"/>
              </a:ext>
            </a:extLst>
          </p:cNvPr>
          <p:cNvSpPr>
            <a:spLocks noGrp="1"/>
          </p:cNvSpPr>
          <p:nvPr>
            <p:ph type="subTitle" idx="1"/>
          </p:nvPr>
        </p:nvSpPr>
        <p:spPr>
          <a:xfrm>
            <a:off x="1524000" y="1618232"/>
            <a:ext cx="9144000" cy="1655762"/>
          </a:xfrm>
        </p:spPr>
        <p:txBody>
          <a:bodyPr/>
          <a:lstStyle/>
          <a:p>
            <a:r>
              <a:rPr lang="zh-CN" altLang="en-US" b="1"/>
              <a:t>实验三 全监督集成</a:t>
            </a:r>
          </a:p>
        </p:txBody>
      </p:sp>
      <p:pic>
        <p:nvPicPr>
          <p:cNvPr id="5" name="图片 4">
            <a:extLst>
              <a:ext uri="{FF2B5EF4-FFF2-40B4-BE49-F238E27FC236}">
                <a16:creationId xmlns:a16="http://schemas.microsoft.com/office/drawing/2014/main" id="{C5097911-F9FF-4CDA-B782-946A444305CF}"/>
              </a:ext>
            </a:extLst>
          </p:cNvPr>
          <p:cNvPicPr>
            <a:picLocks noChangeAspect="1"/>
          </p:cNvPicPr>
          <p:nvPr/>
        </p:nvPicPr>
        <p:blipFill>
          <a:blip r:embed="rId2"/>
          <a:stretch>
            <a:fillRect/>
          </a:stretch>
        </p:blipFill>
        <p:spPr>
          <a:xfrm>
            <a:off x="806239" y="2173638"/>
            <a:ext cx="7106856" cy="4065917"/>
          </a:xfrm>
          <a:prstGeom prst="rect">
            <a:avLst/>
          </a:prstGeom>
        </p:spPr>
      </p:pic>
      <p:sp>
        <p:nvSpPr>
          <p:cNvPr id="7" name="文本框 6">
            <a:extLst>
              <a:ext uri="{FF2B5EF4-FFF2-40B4-BE49-F238E27FC236}">
                <a16:creationId xmlns:a16="http://schemas.microsoft.com/office/drawing/2014/main" id="{37385557-E787-4FAF-B200-4B7222964A1F}"/>
              </a:ext>
            </a:extLst>
          </p:cNvPr>
          <p:cNvSpPr txBox="1"/>
          <p:nvPr/>
        </p:nvSpPr>
        <p:spPr>
          <a:xfrm>
            <a:off x="8324063" y="2775435"/>
            <a:ext cx="3061698" cy="2862322"/>
          </a:xfrm>
          <a:prstGeom prst="rect">
            <a:avLst/>
          </a:prstGeom>
          <a:noFill/>
        </p:spPr>
        <p:txBody>
          <a:bodyPr wrap="square" rtlCol="0">
            <a:spAutoFit/>
          </a:bodyPr>
          <a:lstStyle/>
          <a:p>
            <a:r>
              <a:rPr lang="zh-CN" altLang="en-US"/>
              <a:t>左边展示了分割结果的箱图，每一部分的实验都重复了</a:t>
            </a:r>
            <a:r>
              <a:rPr lang="en-US" altLang="zh-CN"/>
              <a:t>5</a:t>
            </a:r>
            <a:r>
              <a:rPr lang="zh-CN" altLang="en-US"/>
              <a:t>次。箱图纵坐标为</a:t>
            </a:r>
            <a:r>
              <a:rPr lang="en-US" altLang="zh-CN"/>
              <a:t>Dice</a:t>
            </a:r>
            <a:r>
              <a:rPr lang="zh-CN" altLang="en-US"/>
              <a:t>系数，</a:t>
            </a:r>
            <a:r>
              <a:rPr lang="en-US" altLang="zh-CN"/>
              <a:t>S</a:t>
            </a:r>
            <a:r>
              <a:rPr lang="zh-CN" altLang="en-US"/>
              <a:t>代表无辅助块参与，</a:t>
            </a:r>
            <a:r>
              <a:rPr lang="en-US" altLang="zh-CN"/>
              <a:t>ABCD</a:t>
            </a:r>
            <a:r>
              <a:rPr lang="zh-CN" altLang="en-US"/>
              <a:t>代表实验过程中四个连接辅助块的位置，可以看出辅助块可以大大提升分割的性能。但在</a:t>
            </a:r>
            <a:r>
              <a:rPr lang="en-US" altLang="zh-CN"/>
              <a:t>D</a:t>
            </a:r>
            <a:r>
              <a:rPr lang="zh-CN" altLang="en-US"/>
              <a:t>处的提升并不明显，因为模型并不能很好地与分类标签拟合。</a:t>
            </a:r>
          </a:p>
        </p:txBody>
      </p:sp>
    </p:spTree>
    <p:extLst>
      <p:ext uri="{BB962C8B-B14F-4D97-AF65-F5344CB8AC3E}">
        <p14:creationId xmlns:p14="http://schemas.microsoft.com/office/powerpoint/2010/main" val="4813276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557252-6A5B-40F6-ADC3-0DF3A55A5929}"/>
              </a:ext>
            </a:extLst>
          </p:cNvPr>
          <p:cNvSpPr>
            <a:spLocks noGrp="1"/>
          </p:cNvSpPr>
          <p:nvPr>
            <p:ph type="ctrTitle"/>
          </p:nvPr>
        </p:nvSpPr>
        <p:spPr>
          <a:xfrm>
            <a:off x="1524000" y="382624"/>
            <a:ext cx="9144000" cy="1014550"/>
          </a:xfrm>
        </p:spPr>
        <p:txBody>
          <a:bodyPr/>
          <a:lstStyle/>
          <a:p>
            <a:r>
              <a:rPr lang="zh-CN" altLang="en-US"/>
              <a:t>实验结果</a:t>
            </a:r>
          </a:p>
        </p:txBody>
      </p:sp>
      <p:sp>
        <p:nvSpPr>
          <p:cNvPr id="3" name="副标题 2">
            <a:extLst>
              <a:ext uri="{FF2B5EF4-FFF2-40B4-BE49-F238E27FC236}">
                <a16:creationId xmlns:a16="http://schemas.microsoft.com/office/drawing/2014/main" id="{EE3A9833-1372-43C5-9D4E-4B8B10FC3DC2}"/>
              </a:ext>
            </a:extLst>
          </p:cNvPr>
          <p:cNvSpPr>
            <a:spLocks noGrp="1"/>
          </p:cNvSpPr>
          <p:nvPr>
            <p:ph type="subTitle" idx="1"/>
          </p:nvPr>
        </p:nvSpPr>
        <p:spPr>
          <a:xfrm>
            <a:off x="1524000" y="1618232"/>
            <a:ext cx="9144000" cy="1655762"/>
          </a:xfrm>
        </p:spPr>
        <p:txBody>
          <a:bodyPr/>
          <a:lstStyle/>
          <a:p>
            <a:r>
              <a:rPr lang="zh-CN" altLang="en-US" b="1"/>
              <a:t>实验三 全监督集成</a:t>
            </a:r>
          </a:p>
        </p:txBody>
      </p:sp>
      <p:sp>
        <p:nvSpPr>
          <p:cNvPr id="7" name="文本框 6">
            <a:extLst>
              <a:ext uri="{FF2B5EF4-FFF2-40B4-BE49-F238E27FC236}">
                <a16:creationId xmlns:a16="http://schemas.microsoft.com/office/drawing/2014/main" id="{37385557-E787-4FAF-B200-4B7222964A1F}"/>
              </a:ext>
            </a:extLst>
          </p:cNvPr>
          <p:cNvSpPr txBox="1"/>
          <p:nvPr/>
        </p:nvSpPr>
        <p:spPr>
          <a:xfrm>
            <a:off x="7471599" y="3284088"/>
            <a:ext cx="3323651" cy="1754326"/>
          </a:xfrm>
          <a:prstGeom prst="rect">
            <a:avLst/>
          </a:prstGeom>
          <a:noFill/>
        </p:spPr>
        <p:txBody>
          <a:bodyPr wrap="square" rtlCol="0">
            <a:spAutoFit/>
          </a:bodyPr>
          <a:lstStyle/>
          <a:p>
            <a:r>
              <a:rPr lang="zh-CN" altLang="en-US"/>
              <a:t>左表比较了在</a:t>
            </a:r>
            <a:r>
              <a:rPr lang="en-US" altLang="zh-CN"/>
              <a:t>ABC</a:t>
            </a:r>
            <a:r>
              <a:rPr lang="zh-CN" altLang="en-US"/>
              <a:t>三处集成分类与分割模型的结果，可以看出集成算法相较于单一分割模型由较大的优势，</a:t>
            </a:r>
            <a:r>
              <a:rPr lang="en-US" altLang="zh-CN"/>
              <a:t>ABC</a:t>
            </a:r>
            <a:r>
              <a:rPr lang="zh-CN" altLang="en-US"/>
              <a:t>三处的精度相近，但</a:t>
            </a:r>
            <a:r>
              <a:rPr lang="en-US" altLang="zh-CN"/>
              <a:t>A</a:t>
            </a:r>
            <a:r>
              <a:rPr lang="zh-CN" altLang="en-US"/>
              <a:t>明显更快也更稳定。</a:t>
            </a:r>
          </a:p>
        </p:txBody>
      </p:sp>
      <p:pic>
        <p:nvPicPr>
          <p:cNvPr id="6" name="图片 5">
            <a:extLst>
              <a:ext uri="{FF2B5EF4-FFF2-40B4-BE49-F238E27FC236}">
                <a16:creationId xmlns:a16="http://schemas.microsoft.com/office/drawing/2014/main" id="{F665E423-E506-44E0-97AC-A1D999123AB5}"/>
              </a:ext>
            </a:extLst>
          </p:cNvPr>
          <p:cNvPicPr>
            <a:picLocks noChangeAspect="1"/>
          </p:cNvPicPr>
          <p:nvPr/>
        </p:nvPicPr>
        <p:blipFill>
          <a:blip r:embed="rId2"/>
          <a:stretch>
            <a:fillRect/>
          </a:stretch>
        </p:blipFill>
        <p:spPr>
          <a:xfrm>
            <a:off x="1625350" y="2199000"/>
            <a:ext cx="4864350" cy="3924502"/>
          </a:xfrm>
          <a:prstGeom prst="rect">
            <a:avLst/>
          </a:prstGeom>
        </p:spPr>
      </p:pic>
    </p:spTree>
    <p:extLst>
      <p:ext uri="{BB962C8B-B14F-4D97-AF65-F5344CB8AC3E}">
        <p14:creationId xmlns:p14="http://schemas.microsoft.com/office/powerpoint/2010/main" val="15257789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8D79AD-1CA8-4C24-991F-DC2E27E8EB4E}"/>
              </a:ext>
            </a:extLst>
          </p:cNvPr>
          <p:cNvSpPr>
            <a:spLocks noGrp="1"/>
          </p:cNvSpPr>
          <p:nvPr>
            <p:ph type="ctrTitle"/>
          </p:nvPr>
        </p:nvSpPr>
        <p:spPr>
          <a:xfrm>
            <a:off x="1524000" y="433654"/>
            <a:ext cx="9144000" cy="943504"/>
          </a:xfrm>
        </p:spPr>
        <p:txBody>
          <a:bodyPr/>
          <a:lstStyle/>
          <a:p>
            <a:r>
              <a:rPr lang="zh-CN" altLang="en-US"/>
              <a:t>实验内容</a:t>
            </a:r>
          </a:p>
        </p:txBody>
      </p:sp>
      <p:sp>
        <p:nvSpPr>
          <p:cNvPr id="3" name="副标题 2">
            <a:extLst>
              <a:ext uri="{FF2B5EF4-FFF2-40B4-BE49-F238E27FC236}">
                <a16:creationId xmlns:a16="http://schemas.microsoft.com/office/drawing/2014/main" id="{E581A563-A084-4790-870D-F10F7610604F}"/>
              </a:ext>
            </a:extLst>
          </p:cNvPr>
          <p:cNvSpPr>
            <a:spLocks noGrp="1"/>
          </p:cNvSpPr>
          <p:nvPr>
            <p:ph type="subTitle" idx="1"/>
          </p:nvPr>
        </p:nvSpPr>
        <p:spPr>
          <a:xfrm>
            <a:off x="1524000" y="1575198"/>
            <a:ext cx="9144000" cy="1227269"/>
          </a:xfrm>
        </p:spPr>
        <p:txBody>
          <a:bodyPr/>
          <a:lstStyle/>
          <a:p>
            <a:r>
              <a:rPr lang="zh-CN" altLang="en-US" b="1"/>
              <a:t>实验四 弱监督学习</a:t>
            </a:r>
          </a:p>
        </p:txBody>
      </p:sp>
      <p:pic>
        <p:nvPicPr>
          <p:cNvPr id="6" name="图片 5">
            <a:extLst>
              <a:ext uri="{FF2B5EF4-FFF2-40B4-BE49-F238E27FC236}">
                <a16:creationId xmlns:a16="http://schemas.microsoft.com/office/drawing/2014/main" id="{1B32F714-117C-4B9A-A64F-C471781C7846}"/>
              </a:ext>
            </a:extLst>
          </p:cNvPr>
          <p:cNvPicPr>
            <a:picLocks noChangeAspect="1"/>
          </p:cNvPicPr>
          <p:nvPr/>
        </p:nvPicPr>
        <p:blipFill rotWithShape="1">
          <a:blip r:embed="rId3"/>
          <a:srcRect b="54048"/>
          <a:stretch/>
        </p:blipFill>
        <p:spPr>
          <a:xfrm>
            <a:off x="389467" y="2120633"/>
            <a:ext cx="3881837" cy="3162169"/>
          </a:xfrm>
          <a:prstGeom prst="rect">
            <a:avLst/>
          </a:prstGeom>
        </p:spPr>
      </p:pic>
      <p:sp>
        <p:nvSpPr>
          <p:cNvPr id="4" name="文本框 3">
            <a:extLst>
              <a:ext uri="{FF2B5EF4-FFF2-40B4-BE49-F238E27FC236}">
                <a16:creationId xmlns:a16="http://schemas.microsoft.com/office/drawing/2014/main" id="{970BFBCF-046B-4204-9C57-304F59770FC1}"/>
              </a:ext>
            </a:extLst>
          </p:cNvPr>
          <p:cNvSpPr txBox="1"/>
          <p:nvPr/>
        </p:nvSpPr>
        <p:spPr>
          <a:xfrm>
            <a:off x="8593666" y="2686054"/>
            <a:ext cx="3014134" cy="1754326"/>
          </a:xfrm>
          <a:prstGeom prst="rect">
            <a:avLst/>
          </a:prstGeom>
          <a:noFill/>
        </p:spPr>
        <p:txBody>
          <a:bodyPr wrap="square" rtlCol="0">
            <a:spAutoFit/>
          </a:bodyPr>
          <a:lstStyle/>
          <a:p>
            <a:r>
              <a:rPr lang="zh-CN" altLang="en-US"/>
              <a:t>在利用数据集</a:t>
            </a:r>
            <a:r>
              <a:rPr lang="en-US" altLang="zh-CN"/>
              <a:t>Group2</a:t>
            </a:r>
            <a:r>
              <a:rPr lang="zh-CN" altLang="en-US"/>
              <a:t>时，因为图像本身很大，必须裁剪成小块，但是小块的标签是未知的，所以在实验中使用伪标签策略来生成一个新的数据集，算法流程如图所示。</a:t>
            </a:r>
          </a:p>
        </p:txBody>
      </p:sp>
      <p:pic>
        <p:nvPicPr>
          <p:cNvPr id="7" name="图片 6">
            <a:extLst>
              <a:ext uri="{FF2B5EF4-FFF2-40B4-BE49-F238E27FC236}">
                <a16:creationId xmlns:a16="http://schemas.microsoft.com/office/drawing/2014/main" id="{CCCA65F2-B3D9-42F3-A1CC-B873C376DFB7}"/>
              </a:ext>
            </a:extLst>
          </p:cNvPr>
          <p:cNvPicPr>
            <a:picLocks noChangeAspect="1"/>
          </p:cNvPicPr>
          <p:nvPr/>
        </p:nvPicPr>
        <p:blipFill rotWithShape="1">
          <a:blip r:embed="rId3"/>
          <a:srcRect t="46014"/>
          <a:stretch/>
        </p:blipFill>
        <p:spPr>
          <a:xfrm>
            <a:off x="4550703" y="2142855"/>
            <a:ext cx="3369995" cy="3225152"/>
          </a:xfrm>
          <a:prstGeom prst="rect">
            <a:avLst/>
          </a:prstGeom>
        </p:spPr>
      </p:pic>
    </p:spTree>
    <p:extLst>
      <p:ext uri="{BB962C8B-B14F-4D97-AF65-F5344CB8AC3E}">
        <p14:creationId xmlns:p14="http://schemas.microsoft.com/office/powerpoint/2010/main" val="40375366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557252-6A5B-40F6-ADC3-0DF3A55A5929}"/>
              </a:ext>
            </a:extLst>
          </p:cNvPr>
          <p:cNvSpPr>
            <a:spLocks noGrp="1"/>
          </p:cNvSpPr>
          <p:nvPr>
            <p:ph type="ctrTitle"/>
          </p:nvPr>
        </p:nvSpPr>
        <p:spPr>
          <a:xfrm>
            <a:off x="1524000" y="754063"/>
            <a:ext cx="9144000" cy="1014550"/>
          </a:xfrm>
        </p:spPr>
        <p:txBody>
          <a:bodyPr/>
          <a:lstStyle/>
          <a:p>
            <a:r>
              <a:rPr lang="zh-CN" altLang="en-US"/>
              <a:t>实验结果</a:t>
            </a:r>
          </a:p>
        </p:txBody>
      </p:sp>
      <p:sp>
        <p:nvSpPr>
          <p:cNvPr id="3" name="副标题 2">
            <a:extLst>
              <a:ext uri="{FF2B5EF4-FFF2-40B4-BE49-F238E27FC236}">
                <a16:creationId xmlns:a16="http://schemas.microsoft.com/office/drawing/2014/main" id="{EE3A9833-1372-43C5-9D4E-4B8B10FC3DC2}"/>
              </a:ext>
            </a:extLst>
          </p:cNvPr>
          <p:cNvSpPr>
            <a:spLocks noGrp="1"/>
          </p:cNvSpPr>
          <p:nvPr>
            <p:ph type="subTitle" idx="1"/>
          </p:nvPr>
        </p:nvSpPr>
        <p:spPr>
          <a:xfrm>
            <a:off x="1524000" y="2053742"/>
            <a:ext cx="9144000" cy="1655762"/>
          </a:xfrm>
        </p:spPr>
        <p:txBody>
          <a:bodyPr/>
          <a:lstStyle/>
          <a:p>
            <a:r>
              <a:rPr lang="zh-CN" altLang="en-US" b="1"/>
              <a:t>实验四 弱监督学习</a:t>
            </a:r>
            <a:r>
              <a:rPr lang="en-US" altLang="zh-CN" b="1"/>
              <a:t>——</a:t>
            </a:r>
            <a:r>
              <a:rPr lang="zh-CN" altLang="en-US" b="1"/>
              <a:t>弱监督分类</a:t>
            </a:r>
          </a:p>
        </p:txBody>
      </p:sp>
      <p:pic>
        <p:nvPicPr>
          <p:cNvPr id="6" name="图片 5">
            <a:extLst>
              <a:ext uri="{FF2B5EF4-FFF2-40B4-BE49-F238E27FC236}">
                <a16:creationId xmlns:a16="http://schemas.microsoft.com/office/drawing/2014/main" id="{79DD5F5C-16AE-45F5-895B-8721BF4DD461}"/>
              </a:ext>
            </a:extLst>
          </p:cNvPr>
          <p:cNvPicPr>
            <a:picLocks noChangeAspect="1"/>
          </p:cNvPicPr>
          <p:nvPr/>
        </p:nvPicPr>
        <p:blipFill>
          <a:blip r:embed="rId2"/>
          <a:stretch>
            <a:fillRect/>
          </a:stretch>
        </p:blipFill>
        <p:spPr>
          <a:xfrm>
            <a:off x="761755" y="2640442"/>
            <a:ext cx="7052978" cy="3054005"/>
          </a:xfrm>
          <a:prstGeom prst="rect">
            <a:avLst/>
          </a:prstGeom>
        </p:spPr>
      </p:pic>
      <p:sp>
        <p:nvSpPr>
          <p:cNvPr id="4" name="文本框 3">
            <a:extLst>
              <a:ext uri="{FF2B5EF4-FFF2-40B4-BE49-F238E27FC236}">
                <a16:creationId xmlns:a16="http://schemas.microsoft.com/office/drawing/2014/main" id="{C7DB3E53-1FBE-4FFF-8870-55380AD36025}"/>
              </a:ext>
            </a:extLst>
          </p:cNvPr>
          <p:cNvSpPr txBox="1"/>
          <p:nvPr/>
        </p:nvSpPr>
        <p:spPr>
          <a:xfrm>
            <a:off x="7958667" y="3013282"/>
            <a:ext cx="3285066" cy="2308324"/>
          </a:xfrm>
          <a:prstGeom prst="rect">
            <a:avLst/>
          </a:prstGeom>
          <a:noFill/>
        </p:spPr>
        <p:txBody>
          <a:bodyPr wrap="square" rtlCol="0">
            <a:spAutoFit/>
          </a:bodyPr>
          <a:lstStyle/>
          <a:p>
            <a:pPr marL="285750" indent="-285750">
              <a:buFont typeface="Arial" panose="020B0604020202020204" pitchFamily="34" charset="0"/>
              <a:buChar char="•"/>
            </a:pPr>
            <a:r>
              <a:rPr lang="zh-CN" altLang="en-US"/>
              <a:t>弱监督分类选取了全监督分类中表现良好的四个模型进行实验。可以看到</a:t>
            </a:r>
            <a:r>
              <a:rPr lang="en-US" altLang="zh-CN"/>
              <a:t>ResNet-101</a:t>
            </a:r>
            <a:r>
              <a:rPr lang="zh-CN" altLang="en-US"/>
              <a:t>比</a:t>
            </a:r>
            <a:r>
              <a:rPr lang="en-US" altLang="zh-CN"/>
              <a:t>MobileNet-v2</a:t>
            </a:r>
            <a:r>
              <a:rPr lang="zh-CN" altLang="en-US"/>
              <a:t>的效果更好，</a:t>
            </a:r>
            <a:r>
              <a:rPr lang="en-US" altLang="zh-CN"/>
              <a:t> MobileNet-v2</a:t>
            </a:r>
            <a:r>
              <a:rPr lang="zh-CN" altLang="en-US"/>
              <a:t>更容易被噪声影响。</a:t>
            </a:r>
            <a:endParaRPr lang="en-US" altLang="zh-CN"/>
          </a:p>
          <a:p>
            <a:pPr marL="285750" indent="-285750">
              <a:buFont typeface="Arial" panose="020B0604020202020204" pitchFamily="34" charset="0"/>
              <a:buChar char="•"/>
            </a:pPr>
            <a:r>
              <a:rPr lang="zh-CN" altLang="en-US"/>
              <a:t>当数据集相对纯净时，</a:t>
            </a:r>
            <a:r>
              <a:rPr lang="en-US" altLang="zh-CN"/>
              <a:t>Dice</a:t>
            </a:r>
            <a:r>
              <a:rPr lang="zh-CN" altLang="en-US"/>
              <a:t>系数可以达到较高的精度。</a:t>
            </a:r>
          </a:p>
        </p:txBody>
      </p:sp>
    </p:spTree>
    <p:extLst>
      <p:ext uri="{BB962C8B-B14F-4D97-AF65-F5344CB8AC3E}">
        <p14:creationId xmlns:p14="http://schemas.microsoft.com/office/powerpoint/2010/main" val="26302480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557252-6A5B-40F6-ADC3-0DF3A55A5929}"/>
              </a:ext>
            </a:extLst>
          </p:cNvPr>
          <p:cNvSpPr>
            <a:spLocks noGrp="1"/>
          </p:cNvSpPr>
          <p:nvPr>
            <p:ph type="ctrTitle"/>
          </p:nvPr>
        </p:nvSpPr>
        <p:spPr>
          <a:xfrm>
            <a:off x="1523999" y="377688"/>
            <a:ext cx="9144000" cy="1014550"/>
          </a:xfrm>
        </p:spPr>
        <p:txBody>
          <a:bodyPr/>
          <a:lstStyle/>
          <a:p>
            <a:r>
              <a:rPr lang="zh-CN" altLang="en-US"/>
              <a:t>实验结果</a:t>
            </a:r>
          </a:p>
        </p:txBody>
      </p:sp>
      <p:sp>
        <p:nvSpPr>
          <p:cNvPr id="3" name="副标题 2">
            <a:extLst>
              <a:ext uri="{FF2B5EF4-FFF2-40B4-BE49-F238E27FC236}">
                <a16:creationId xmlns:a16="http://schemas.microsoft.com/office/drawing/2014/main" id="{EE3A9833-1372-43C5-9D4E-4B8B10FC3DC2}"/>
              </a:ext>
            </a:extLst>
          </p:cNvPr>
          <p:cNvSpPr>
            <a:spLocks noGrp="1"/>
          </p:cNvSpPr>
          <p:nvPr>
            <p:ph type="subTitle" idx="1"/>
          </p:nvPr>
        </p:nvSpPr>
        <p:spPr>
          <a:xfrm>
            <a:off x="1523999" y="1773238"/>
            <a:ext cx="9144000" cy="1655762"/>
          </a:xfrm>
        </p:spPr>
        <p:txBody>
          <a:bodyPr/>
          <a:lstStyle/>
          <a:p>
            <a:r>
              <a:rPr lang="zh-CN" altLang="en-US" b="1"/>
              <a:t>实验四 弱监督学习</a:t>
            </a:r>
            <a:r>
              <a:rPr lang="en-US" altLang="zh-CN" b="1"/>
              <a:t>——</a:t>
            </a:r>
            <a:r>
              <a:rPr lang="zh-CN" altLang="en-US" b="1"/>
              <a:t>弱监督分割</a:t>
            </a:r>
            <a:endParaRPr lang="zh-CN" altLang="en-US"/>
          </a:p>
        </p:txBody>
      </p:sp>
      <p:pic>
        <p:nvPicPr>
          <p:cNvPr id="5" name="图片 4">
            <a:extLst>
              <a:ext uri="{FF2B5EF4-FFF2-40B4-BE49-F238E27FC236}">
                <a16:creationId xmlns:a16="http://schemas.microsoft.com/office/drawing/2014/main" id="{9C74F2AE-0483-432A-BEC1-313AB83C5917}"/>
              </a:ext>
            </a:extLst>
          </p:cNvPr>
          <p:cNvPicPr>
            <a:picLocks noChangeAspect="1"/>
          </p:cNvPicPr>
          <p:nvPr/>
        </p:nvPicPr>
        <p:blipFill>
          <a:blip r:embed="rId3"/>
          <a:stretch>
            <a:fillRect/>
          </a:stretch>
        </p:blipFill>
        <p:spPr>
          <a:xfrm>
            <a:off x="1523999" y="2898676"/>
            <a:ext cx="5229368" cy="2143760"/>
          </a:xfrm>
          <a:prstGeom prst="rect">
            <a:avLst/>
          </a:prstGeom>
        </p:spPr>
      </p:pic>
      <p:sp>
        <p:nvSpPr>
          <p:cNvPr id="7" name="文本框 6">
            <a:extLst>
              <a:ext uri="{FF2B5EF4-FFF2-40B4-BE49-F238E27FC236}">
                <a16:creationId xmlns:a16="http://schemas.microsoft.com/office/drawing/2014/main" id="{C8ADFED5-2BFC-42BA-93EC-4F71D49802B1}"/>
              </a:ext>
            </a:extLst>
          </p:cNvPr>
          <p:cNvSpPr txBox="1"/>
          <p:nvPr/>
        </p:nvSpPr>
        <p:spPr>
          <a:xfrm>
            <a:off x="7138469" y="3039587"/>
            <a:ext cx="3897831" cy="2031325"/>
          </a:xfrm>
          <a:prstGeom prst="rect">
            <a:avLst/>
          </a:prstGeom>
          <a:noFill/>
        </p:spPr>
        <p:txBody>
          <a:bodyPr wrap="square" rtlCol="0">
            <a:spAutoFit/>
          </a:bodyPr>
          <a:lstStyle/>
          <a:p>
            <a:r>
              <a:rPr lang="zh-CN" altLang="en-US"/>
              <a:t>弱监督分割选取了在全监督分割中表现最佳的</a:t>
            </a:r>
            <a:r>
              <a:rPr lang="en-US" altLang="zh-CN"/>
              <a:t>DeepLab v3+</a:t>
            </a:r>
            <a:r>
              <a:rPr lang="zh-CN" altLang="en-US"/>
              <a:t>。可以看到选择</a:t>
            </a:r>
            <a:r>
              <a:rPr lang="en-US" altLang="zh-CN"/>
              <a:t>50%</a:t>
            </a:r>
            <a:r>
              <a:rPr lang="zh-CN" altLang="en-US"/>
              <a:t>的</a:t>
            </a:r>
            <a:r>
              <a:rPr lang="en-US" altLang="zh-CN"/>
              <a:t>Sp</a:t>
            </a:r>
            <a:r>
              <a:rPr lang="zh-CN" altLang="en-US"/>
              <a:t>数据集时</a:t>
            </a:r>
            <a:r>
              <a:rPr lang="en-US" altLang="zh-CN"/>
              <a:t>Dice</a:t>
            </a:r>
            <a:r>
              <a:rPr lang="zh-CN" altLang="en-US"/>
              <a:t>系数只达到</a:t>
            </a:r>
            <a:r>
              <a:rPr lang="en-US" altLang="zh-CN"/>
              <a:t>0.674</a:t>
            </a:r>
            <a:r>
              <a:rPr lang="zh-CN" altLang="en-US"/>
              <a:t>，相较于全监督分割达到的</a:t>
            </a:r>
            <a:r>
              <a:rPr lang="en-US" altLang="zh-CN"/>
              <a:t>0.65</a:t>
            </a:r>
            <a:r>
              <a:rPr lang="zh-CN" altLang="en-US"/>
              <a:t>只有轻微提升。可见，伪标签因为噪声过多的原因并不适合弱监督分割。</a:t>
            </a:r>
          </a:p>
          <a:p>
            <a:endParaRPr lang="zh-CN" altLang="en-US"/>
          </a:p>
        </p:txBody>
      </p:sp>
    </p:spTree>
    <p:extLst>
      <p:ext uri="{BB962C8B-B14F-4D97-AF65-F5344CB8AC3E}">
        <p14:creationId xmlns:p14="http://schemas.microsoft.com/office/powerpoint/2010/main" val="13515549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557252-6A5B-40F6-ADC3-0DF3A55A5929}"/>
              </a:ext>
            </a:extLst>
          </p:cNvPr>
          <p:cNvSpPr>
            <a:spLocks noGrp="1"/>
          </p:cNvSpPr>
          <p:nvPr>
            <p:ph type="ctrTitle"/>
          </p:nvPr>
        </p:nvSpPr>
        <p:spPr>
          <a:xfrm>
            <a:off x="1524000" y="539030"/>
            <a:ext cx="9144000" cy="1014550"/>
          </a:xfrm>
        </p:spPr>
        <p:txBody>
          <a:bodyPr/>
          <a:lstStyle/>
          <a:p>
            <a:r>
              <a:rPr lang="zh-CN" altLang="en-US"/>
              <a:t>实验结果</a:t>
            </a:r>
          </a:p>
        </p:txBody>
      </p:sp>
      <p:sp>
        <p:nvSpPr>
          <p:cNvPr id="3" name="副标题 2">
            <a:extLst>
              <a:ext uri="{FF2B5EF4-FFF2-40B4-BE49-F238E27FC236}">
                <a16:creationId xmlns:a16="http://schemas.microsoft.com/office/drawing/2014/main" id="{EE3A9833-1372-43C5-9D4E-4B8B10FC3DC2}"/>
              </a:ext>
            </a:extLst>
          </p:cNvPr>
          <p:cNvSpPr>
            <a:spLocks noGrp="1"/>
          </p:cNvSpPr>
          <p:nvPr>
            <p:ph type="subTitle" idx="1"/>
          </p:nvPr>
        </p:nvSpPr>
        <p:spPr>
          <a:xfrm>
            <a:off x="1524000" y="1910129"/>
            <a:ext cx="9144000" cy="1655762"/>
          </a:xfrm>
        </p:spPr>
        <p:txBody>
          <a:bodyPr/>
          <a:lstStyle/>
          <a:p>
            <a:r>
              <a:rPr lang="zh-CN" altLang="en-US" b="1"/>
              <a:t>实验四 弱监督学习</a:t>
            </a:r>
            <a:r>
              <a:rPr lang="en-US" altLang="zh-CN" b="1"/>
              <a:t>——</a:t>
            </a:r>
            <a:r>
              <a:rPr lang="zh-CN" altLang="en-US" b="1"/>
              <a:t>弱监督集成</a:t>
            </a:r>
          </a:p>
        </p:txBody>
      </p:sp>
      <p:pic>
        <p:nvPicPr>
          <p:cNvPr id="6" name="图片 5">
            <a:extLst>
              <a:ext uri="{FF2B5EF4-FFF2-40B4-BE49-F238E27FC236}">
                <a16:creationId xmlns:a16="http://schemas.microsoft.com/office/drawing/2014/main" id="{B7FE8DF6-D61D-4B38-8557-6C82D210D4E1}"/>
              </a:ext>
            </a:extLst>
          </p:cNvPr>
          <p:cNvPicPr>
            <a:picLocks noChangeAspect="1"/>
          </p:cNvPicPr>
          <p:nvPr/>
        </p:nvPicPr>
        <p:blipFill>
          <a:blip r:embed="rId2"/>
          <a:stretch>
            <a:fillRect/>
          </a:stretch>
        </p:blipFill>
        <p:spPr>
          <a:xfrm>
            <a:off x="1219082" y="3438461"/>
            <a:ext cx="5577907" cy="1526913"/>
          </a:xfrm>
          <a:prstGeom prst="rect">
            <a:avLst/>
          </a:prstGeom>
        </p:spPr>
      </p:pic>
      <p:sp>
        <p:nvSpPr>
          <p:cNvPr id="7" name="文本框 6">
            <a:extLst>
              <a:ext uri="{FF2B5EF4-FFF2-40B4-BE49-F238E27FC236}">
                <a16:creationId xmlns:a16="http://schemas.microsoft.com/office/drawing/2014/main" id="{D9BA4E35-69FE-4CC5-8F97-872B1BE010E9}"/>
              </a:ext>
            </a:extLst>
          </p:cNvPr>
          <p:cNvSpPr txBox="1"/>
          <p:nvPr/>
        </p:nvSpPr>
        <p:spPr>
          <a:xfrm>
            <a:off x="7000307" y="2840602"/>
            <a:ext cx="4632893" cy="3139321"/>
          </a:xfrm>
          <a:prstGeom prst="rect">
            <a:avLst/>
          </a:prstGeom>
          <a:noFill/>
        </p:spPr>
        <p:txBody>
          <a:bodyPr wrap="square" rtlCol="0">
            <a:spAutoFit/>
          </a:bodyPr>
          <a:lstStyle/>
          <a:p>
            <a:pPr marL="285750" indent="-285750">
              <a:buFont typeface="Arial" panose="020B0604020202020204" pitchFamily="34" charset="0"/>
              <a:buChar char="•"/>
            </a:pPr>
            <a:r>
              <a:rPr lang="zh-CN" altLang="en-US"/>
              <a:t>上述实验可知，伪标签法适用于分类而不是分割，因此，伪数据集在集成中只适用于训练分类分支，分割分支还是用像素级标注的图像训练。由于分类和分割分离，在</a:t>
            </a:r>
            <a:r>
              <a:rPr lang="en-US" altLang="zh-CN"/>
              <a:t>BC</a:t>
            </a:r>
            <a:r>
              <a:rPr lang="zh-CN" altLang="en-US"/>
              <a:t>两点集成由于参数过多的原因很难聚合，所以在弱监督集成中只采用了在</a:t>
            </a:r>
            <a:r>
              <a:rPr lang="en-US" altLang="zh-CN"/>
              <a:t>A</a:t>
            </a:r>
            <a:r>
              <a:rPr lang="zh-CN" altLang="en-US"/>
              <a:t>点聚合。</a:t>
            </a:r>
            <a:endParaRPr lang="en-US" altLang="zh-CN"/>
          </a:p>
          <a:p>
            <a:pPr marL="285750" indent="-285750">
              <a:buFont typeface="Arial" panose="020B0604020202020204" pitchFamily="34" charset="0"/>
              <a:buChar char="•"/>
            </a:pPr>
            <a:r>
              <a:rPr lang="zh-CN" altLang="en-US"/>
              <a:t>如左表所示，</a:t>
            </a:r>
            <a:r>
              <a:rPr lang="en-US" altLang="zh-CN"/>
              <a:t>A</a:t>
            </a:r>
            <a:r>
              <a:rPr lang="zh-CN" altLang="en-US"/>
              <a:t>点的</a:t>
            </a:r>
            <a:r>
              <a:rPr lang="en-US" altLang="zh-CN"/>
              <a:t>Dice</a:t>
            </a:r>
            <a:r>
              <a:rPr lang="zh-CN" altLang="en-US"/>
              <a:t>系数达到了</a:t>
            </a:r>
            <a:r>
              <a:rPr lang="en-US" altLang="zh-CN"/>
              <a:t>0.7833</a:t>
            </a:r>
            <a:r>
              <a:rPr lang="zh-CN" altLang="en-US"/>
              <a:t>，与全监督集成的</a:t>
            </a:r>
            <a:r>
              <a:rPr lang="en-US" altLang="zh-CN"/>
              <a:t>0.7559</a:t>
            </a:r>
            <a:r>
              <a:rPr lang="zh-CN" altLang="en-US"/>
              <a:t>相比提升了很多。由此可以，图像级标注的数据对于宫颈癌前辅助诊断也是有宝贵意义的。</a:t>
            </a:r>
          </a:p>
        </p:txBody>
      </p:sp>
    </p:spTree>
    <p:extLst>
      <p:ext uri="{BB962C8B-B14F-4D97-AF65-F5344CB8AC3E}">
        <p14:creationId xmlns:p14="http://schemas.microsoft.com/office/powerpoint/2010/main" val="12643763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557252-6A5B-40F6-ADC3-0DF3A55A5929}"/>
              </a:ext>
            </a:extLst>
          </p:cNvPr>
          <p:cNvSpPr>
            <a:spLocks noGrp="1"/>
          </p:cNvSpPr>
          <p:nvPr>
            <p:ph type="ctrTitle"/>
          </p:nvPr>
        </p:nvSpPr>
        <p:spPr>
          <a:xfrm>
            <a:off x="1524000" y="1060718"/>
            <a:ext cx="9144000" cy="1014550"/>
          </a:xfrm>
        </p:spPr>
        <p:txBody>
          <a:bodyPr/>
          <a:lstStyle/>
          <a:p>
            <a:r>
              <a:rPr lang="zh-CN" altLang="en-US"/>
              <a:t>未来展望</a:t>
            </a:r>
          </a:p>
        </p:txBody>
      </p:sp>
      <p:sp>
        <p:nvSpPr>
          <p:cNvPr id="3" name="副标题 2">
            <a:extLst>
              <a:ext uri="{FF2B5EF4-FFF2-40B4-BE49-F238E27FC236}">
                <a16:creationId xmlns:a16="http://schemas.microsoft.com/office/drawing/2014/main" id="{EE3A9833-1372-43C5-9D4E-4B8B10FC3DC2}"/>
              </a:ext>
            </a:extLst>
          </p:cNvPr>
          <p:cNvSpPr>
            <a:spLocks noGrp="1"/>
          </p:cNvSpPr>
          <p:nvPr>
            <p:ph type="subTitle" idx="1"/>
          </p:nvPr>
        </p:nvSpPr>
        <p:spPr>
          <a:xfrm>
            <a:off x="1524000" y="2409342"/>
            <a:ext cx="9144000" cy="1655762"/>
          </a:xfrm>
        </p:spPr>
        <p:txBody>
          <a:bodyPr/>
          <a:lstStyle/>
          <a:p>
            <a:pPr marL="342900" indent="-342900" algn="l">
              <a:buFont typeface="Arial" panose="020B0604020202020204" pitchFamily="34" charset="0"/>
              <a:buChar char="•"/>
            </a:pPr>
            <a:r>
              <a:rPr lang="zh-CN" altLang="en-US"/>
              <a:t>原始切片图像的大小远超</a:t>
            </a:r>
            <a:r>
              <a:rPr lang="en-US" altLang="zh-CN"/>
              <a:t>GPU</a:t>
            </a:r>
            <a:r>
              <a:rPr lang="zh-CN" altLang="en-US"/>
              <a:t>内存限制，裁剪块也仅含有限的视野，所以可以研究一种基于多尺度图像融合的方法来获得更丰富的图像信息。</a:t>
            </a:r>
            <a:endParaRPr lang="en-US" altLang="zh-CN"/>
          </a:p>
          <a:p>
            <a:pPr marL="342900" indent="-342900" algn="l">
              <a:buFont typeface="Arial" panose="020B0604020202020204" pitchFamily="34" charset="0"/>
              <a:buChar char="•"/>
            </a:pPr>
            <a:r>
              <a:rPr lang="zh-CN" altLang="en-US"/>
              <a:t>由于宫颈组织结构的复杂性，病理学家的诊断都具有主观性，尤其在处理低分辨率图像时很难实现高准确率，所以可以着重研究以标注做推理的弱监督学习。</a:t>
            </a:r>
            <a:endParaRPr lang="en-US" altLang="zh-CN"/>
          </a:p>
          <a:p>
            <a:pPr marL="342900" indent="-342900" algn="l">
              <a:buFont typeface="Arial" panose="020B0604020202020204" pitchFamily="34" charset="0"/>
              <a:buChar char="•"/>
            </a:pPr>
            <a:r>
              <a:rPr lang="zh-CN" altLang="en-US"/>
              <a:t>获取无标签的数据相对容易，所以非常推荐使用无监督学习算法。</a:t>
            </a:r>
          </a:p>
        </p:txBody>
      </p:sp>
    </p:spTree>
    <p:extLst>
      <p:ext uri="{BB962C8B-B14F-4D97-AF65-F5344CB8AC3E}">
        <p14:creationId xmlns:p14="http://schemas.microsoft.com/office/powerpoint/2010/main" val="437246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63F2D1-CC78-4C78-9AE1-5EC516206FA5}"/>
              </a:ext>
            </a:extLst>
          </p:cNvPr>
          <p:cNvSpPr>
            <a:spLocks noGrp="1"/>
          </p:cNvSpPr>
          <p:nvPr>
            <p:ph type="ctrTitle"/>
          </p:nvPr>
        </p:nvSpPr>
        <p:spPr>
          <a:xfrm>
            <a:off x="1524000" y="844778"/>
            <a:ext cx="9144000" cy="2387600"/>
          </a:xfrm>
        </p:spPr>
        <p:txBody>
          <a:bodyPr anchor="t"/>
          <a:lstStyle/>
          <a:p>
            <a:r>
              <a:rPr lang="zh-CN" altLang="en-US"/>
              <a:t>研究背景</a:t>
            </a:r>
          </a:p>
        </p:txBody>
      </p:sp>
      <p:sp>
        <p:nvSpPr>
          <p:cNvPr id="3" name="副标题 2">
            <a:extLst>
              <a:ext uri="{FF2B5EF4-FFF2-40B4-BE49-F238E27FC236}">
                <a16:creationId xmlns:a16="http://schemas.microsoft.com/office/drawing/2014/main" id="{B8056EB2-F23E-4480-A172-80A472AE3A24}"/>
              </a:ext>
            </a:extLst>
          </p:cNvPr>
          <p:cNvSpPr>
            <a:spLocks noGrp="1"/>
          </p:cNvSpPr>
          <p:nvPr>
            <p:ph type="subTitle" idx="1"/>
          </p:nvPr>
        </p:nvSpPr>
        <p:spPr>
          <a:xfrm>
            <a:off x="1524000" y="2038578"/>
            <a:ext cx="9144000" cy="1655762"/>
          </a:xfrm>
        </p:spPr>
        <p:txBody>
          <a:bodyPr/>
          <a:lstStyle/>
          <a:p>
            <a:pPr algn="l"/>
            <a:r>
              <a:rPr lang="zh-CN" altLang="en-US"/>
              <a:t>由于公共数据集的缺失，只有少数计算机辅助算法被应用到宫颈组织病理学图像上。</a:t>
            </a:r>
            <a:endParaRPr lang="en-US" altLang="zh-CN"/>
          </a:p>
          <a:p>
            <a:pPr algn="l"/>
            <a:r>
              <a:rPr lang="zh-CN" altLang="en-US"/>
              <a:t>且计算机辅助宫颈组织病理学癌前诊断存在以下难点：</a:t>
            </a:r>
            <a:endParaRPr lang="en-US" altLang="zh-CN"/>
          </a:p>
          <a:p>
            <a:pPr marL="342900" indent="-342900" algn="l">
              <a:buFont typeface="Arial" panose="020B0604020202020204" pitchFamily="34" charset="0"/>
              <a:buChar char="•"/>
            </a:pPr>
            <a:r>
              <a:rPr lang="zh-CN" altLang="en-US"/>
              <a:t>活检组织的采集位置和切口方向决定了宫颈基底膜的样貌，会导致空间形态的不确定性和对算法区分多样性数据的能力提出了高要求</a:t>
            </a:r>
            <a:endParaRPr lang="en-US" altLang="zh-CN"/>
          </a:p>
          <a:p>
            <a:pPr marL="342900" indent="-342900" algn="l">
              <a:buFont typeface="Arial" panose="020B0604020202020204" pitchFamily="34" charset="0"/>
              <a:buChar char="•"/>
            </a:pPr>
            <a:r>
              <a:rPr lang="zh-CN" altLang="en-US"/>
              <a:t>宫颈癌是从轻度病变慢慢发展成癌症的，病变分级存在主观性，并无精确量化标准，这会导致很多注释噪声</a:t>
            </a:r>
            <a:endParaRPr lang="en-US" altLang="zh-CN"/>
          </a:p>
          <a:p>
            <a:pPr marL="342900" indent="-342900" algn="l">
              <a:buFont typeface="Arial" panose="020B0604020202020204" pitchFamily="34" charset="0"/>
              <a:buChar char="•"/>
            </a:pPr>
            <a:r>
              <a:rPr lang="zh-CN" altLang="en-US"/>
              <a:t>宫颈组织通常为小面积条形，会提高深度模型的拟合难度。此外，像素级标注的数据集比较稀缺，这会影响全监督算法的普适性。</a:t>
            </a:r>
            <a:endParaRPr lang="en-US" altLang="zh-CN"/>
          </a:p>
          <a:p>
            <a:endParaRPr lang="en-US" altLang="zh-CN"/>
          </a:p>
        </p:txBody>
      </p:sp>
    </p:spTree>
    <p:extLst>
      <p:ext uri="{BB962C8B-B14F-4D97-AF65-F5344CB8AC3E}">
        <p14:creationId xmlns:p14="http://schemas.microsoft.com/office/powerpoint/2010/main" val="16740219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DE0D78-AEBA-4AF4-A35F-E48BAE9741CC}"/>
              </a:ext>
            </a:extLst>
          </p:cNvPr>
          <p:cNvSpPr>
            <a:spLocks noGrp="1"/>
          </p:cNvSpPr>
          <p:nvPr>
            <p:ph type="ctrTitle"/>
          </p:nvPr>
        </p:nvSpPr>
        <p:spPr>
          <a:xfrm>
            <a:off x="1524000" y="1122363"/>
            <a:ext cx="9144000" cy="1240693"/>
          </a:xfrm>
        </p:spPr>
        <p:txBody>
          <a:bodyPr/>
          <a:lstStyle/>
          <a:p>
            <a:r>
              <a:rPr lang="zh-CN" altLang="en-US"/>
              <a:t>研究内容</a:t>
            </a:r>
          </a:p>
        </p:txBody>
      </p:sp>
      <p:sp>
        <p:nvSpPr>
          <p:cNvPr id="3" name="副标题 2">
            <a:extLst>
              <a:ext uri="{FF2B5EF4-FFF2-40B4-BE49-F238E27FC236}">
                <a16:creationId xmlns:a16="http://schemas.microsoft.com/office/drawing/2014/main" id="{C6D3E1CB-DC10-42B5-AB44-61060B1239A5}"/>
              </a:ext>
            </a:extLst>
          </p:cNvPr>
          <p:cNvSpPr>
            <a:spLocks noGrp="1"/>
          </p:cNvSpPr>
          <p:nvPr>
            <p:ph type="subTitle" idx="1"/>
          </p:nvPr>
        </p:nvSpPr>
        <p:spPr>
          <a:xfrm>
            <a:off x="1428108" y="2816958"/>
            <a:ext cx="9335784" cy="2400300"/>
          </a:xfrm>
        </p:spPr>
        <p:txBody>
          <a:bodyPr/>
          <a:lstStyle/>
          <a:p>
            <a:pPr marL="342900" indent="-342900" algn="l">
              <a:buFont typeface="Arial" panose="020B0604020202020204" pitchFamily="34" charset="0"/>
              <a:buChar char="•"/>
            </a:pPr>
            <a:r>
              <a:rPr lang="zh-CN" altLang="en-US"/>
              <a:t>公开了一个全新的宫颈组织病理学图像数据集用于自动化的癌前诊断。</a:t>
            </a:r>
            <a:endParaRPr lang="en-US" altLang="zh-CN"/>
          </a:p>
          <a:p>
            <a:pPr marL="342900" indent="-342900" algn="l">
              <a:buFont typeface="Arial" panose="020B0604020202020204" pitchFamily="34" charset="0"/>
              <a:buChar char="•"/>
            </a:pPr>
            <a:r>
              <a:rPr lang="zh-CN" altLang="en-US"/>
              <a:t>用四个指标（</a:t>
            </a:r>
            <a:r>
              <a:rPr lang="en-US" altLang="zh-CN"/>
              <a:t>Dice</a:t>
            </a:r>
            <a:r>
              <a:rPr lang="zh-CN" altLang="en-US"/>
              <a:t>系数、</a:t>
            </a:r>
            <a:r>
              <a:rPr lang="en-US" altLang="zh-CN"/>
              <a:t>mIoU</a:t>
            </a:r>
            <a:r>
              <a:rPr lang="zh-CN" altLang="en-US"/>
              <a:t>、</a:t>
            </a:r>
            <a:r>
              <a:rPr lang="en-US" altLang="zh-CN"/>
              <a:t>AP</a:t>
            </a:r>
            <a:r>
              <a:rPr lang="zh-CN" altLang="en-US"/>
              <a:t>、</a:t>
            </a:r>
            <a:r>
              <a:rPr lang="en-US" altLang="zh-CN"/>
              <a:t>WP</a:t>
            </a:r>
            <a:r>
              <a:rPr lang="zh-CN" altLang="en-US"/>
              <a:t>）评估现有自助诊断的性能，包括全监督和弱监督算法。</a:t>
            </a:r>
            <a:endParaRPr lang="en-US" altLang="zh-CN"/>
          </a:p>
          <a:p>
            <a:pPr marL="342900" indent="-342900" algn="l">
              <a:buFont typeface="Arial" panose="020B0604020202020204" pitchFamily="34" charset="0"/>
              <a:buChar char="•"/>
            </a:pPr>
            <a:r>
              <a:rPr lang="zh-CN" altLang="en-US"/>
              <a:t>在分类和分割网络上开展广泛的实验，证明计算机辅助诊断宫颈癌前病变的可行性。</a:t>
            </a:r>
            <a:endParaRPr lang="en-US" altLang="zh-CN"/>
          </a:p>
          <a:p>
            <a:endParaRPr lang="zh-CN" altLang="en-US"/>
          </a:p>
        </p:txBody>
      </p:sp>
    </p:spTree>
    <p:extLst>
      <p:ext uri="{BB962C8B-B14F-4D97-AF65-F5344CB8AC3E}">
        <p14:creationId xmlns:p14="http://schemas.microsoft.com/office/powerpoint/2010/main" val="38748771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9E288C-F5DB-4141-92CB-46D9DC942BB9}"/>
              </a:ext>
            </a:extLst>
          </p:cNvPr>
          <p:cNvSpPr>
            <a:spLocks noGrp="1"/>
          </p:cNvSpPr>
          <p:nvPr>
            <p:ph type="ctrTitle"/>
          </p:nvPr>
        </p:nvSpPr>
        <p:spPr>
          <a:xfrm>
            <a:off x="1524000" y="1122363"/>
            <a:ext cx="9144000" cy="1655762"/>
          </a:xfrm>
        </p:spPr>
        <p:txBody>
          <a:bodyPr anchor="t"/>
          <a:lstStyle/>
          <a:p>
            <a:r>
              <a:rPr lang="zh-CN" altLang="en-US"/>
              <a:t>数据集说明</a:t>
            </a:r>
          </a:p>
        </p:txBody>
      </p:sp>
      <p:sp>
        <p:nvSpPr>
          <p:cNvPr id="3" name="副标题 2">
            <a:extLst>
              <a:ext uri="{FF2B5EF4-FFF2-40B4-BE49-F238E27FC236}">
                <a16:creationId xmlns:a16="http://schemas.microsoft.com/office/drawing/2014/main" id="{F2560814-3EDB-4CEE-9F78-7045A894407C}"/>
              </a:ext>
            </a:extLst>
          </p:cNvPr>
          <p:cNvSpPr>
            <a:spLocks noGrp="1"/>
          </p:cNvSpPr>
          <p:nvPr>
            <p:ph type="subTitle" idx="1"/>
          </p:nvPr>
        </p:nvSpPr>
        <p:spPr>
          <a:xfrm>
            <a:off x="1465780" y="2400438"/>
            <a:ext cx="9260440" cy="2479675"/>
          </a:xfrm>
        </p:spPr>
        <p:txBody>
          <a:bodyPr/>
          <a:lstStyle/>
          <a:p>
            <a:pPr algn="l"/>
            <a:r>
              <a:rPr lang="zh-CN" altLang="en-US"/>
              <a:t>数据集名称：</a:t>
            </a:r>
            <a:r>
              <a:rPr lang="en-US" altLang="zh-CN"/>
              <a:t>MTCHI</a:t>
            </a:r>
            <a:r>
              <a:rPr lang="zh-CN" altLang="en-US"/>
              <a:t>（已公开）</a:t>
            </a:r>
            <a:endParaRPr lang="en-US" altLang="zh-CN"/>
          </a:p>
          <a:p>
            <a:pPr algn="l"/>
            <a:r>
              <a:rPr lang="zh-CN" altLang="en-US"/>
              <a:t>来源：从</a:t>
            </a:r>
            <a:r>
              <a:rPr lang="en-US" altLang="zh-CN"/>
              <a:t>71</a:t>
            </a:r>
            <a:r>
              <a:rPr lang="zh-CN" altLang="en-US"/>
              <a:t>个病人身上采集了</a:t>
            </a:r>
            <a:r>
              <a:rPr lang="en-US" altLang="zh-CN"/>
              <a:t>100</a:t>
            </a:r>
            <a:r>
              <a:rPr lang="zh-CN" altLang="en-US"/>
              <a:t>张切片，由</a:t>
            </a:r>
            <a:r>
              <a:rPr lang="en-US" altLang="zh-CN"/>
              <a:t>3</a:t>
            </a:r>
            <a:r>
              <a:rPr lang="zh-CN" altLang="en-US"/>
              <a:t>位诊断经验</a:t>
            </a:r>
            <a:r>
              <a:rPr lang="en-US" altLang="zh-CN"/>
              <a:t>5</a:t>
            </a:r>
            <a:r>
              <a:rPr lang="zh-CN" altLang="en-US"/>
              <a:t>年以上的病理学家分别标注</a:t>
            </a:r>
            <a:endParaRPr lang="en-US" altLang="zh-CN"/>
          </a:p>
          <a:p>
            <a:pPr algn="l"/>
            <a:r>
              <a:rPr lang="zh-CN" altLang="en-US"/>
              <a:t>数据集内容：</a:t>
            </a:r>
            <a:r>
              <a:rPr lang="en-US" altLang="zh-CN"/>
              <a:t>100</a:t>
            </a:r>
            <a:r>
              <a:rPr lang="zh-CN" altLang="en-US"/>
              <a:t>张放大</a:t>
            </a:r>
            <a:r>
              <a:rPr lang="en-US" altLang="zh-CN"/>
              <a:t>10</a:t>
            </a:r>
            <a:r>
              <a:rPr lang="zh-CN" altLang="en-US"/>
              <a:t>倍的宫颈全切片图像，分为两组：</a:t>
            </a:r>
            <a:endParaRPr lang="en-US" altLang="zh-CN"/>
          </a:p>
          <a:p>
            <a:pPr algn="l"/>
            <a:r>
              <a:rPr lang="en-US" altLang="zh-CN"/>
              <a:t>Group1</a:t>
            </a:r>
            <a:r>
              <a:rPr lang="zh-CN" altLang="en-US"/>
              <a:t>：有</a:t>
            </a:r>
            <a:r>
              <a:rPr lang="en-US" altLang="zh-CN"/>
              <a:t>20</a:t>
            </a:r>
            <a:r>
              <a:rPr lang="zh-CN" altLang="en-US"/>
              <a:t>张图像，像素级标注了</a:t>
            </a:r>
            <a:r>
              <a:rPr lang="en-US" altLang="zh-CN"/>
              <a:t>101</a:t>
            </a:r>
            <a:r>
              <a:rPr lang="zh-CN" altLang="en-US"/>
              <a:t>个感兴趣区域，训练集和测试集的比例为</a:t>
            </a:r>
            <a:r>
              <a:rPr lang="en-US" altLang="zh-CN"/>
              <a:t>15:5</a:t>
            </a:r>
            <a:r>
              <a:rPr lang="zh-CN" altLang="en-US"/>
              <a:t>，主要用于全监督学习</a:t>
            </a:r>
            <a:endParaRPr lang="en-US" altLang="zh-CN"/>
          </a:p>
          <a:p>
            <a:pPr algn="l"/>
            <a:r>
              <a:rPr lang="en-US" altLang="zh-CN"/>
              <a:t>Group2</a:t>
            </a:r>
            <a:r>
              <a:rPr lang="zh-CN" altLang="en-US"/>
              <a:t>：有</a:t>
            </a:r>
            <a:r>
              <a:rPr lang="en-US" altLang="zh-CN"/>
              <a:t>80</a:t>
            </a:r>
            <a:r>
              <a:rPr lang="zh-CN" altLang="en-US"/>
              <a:t>张图像，为图像级多标签标注，主要用于弱监督学习</a:t>
            </a:r>
            <a:endParaRPr lang="en-US" altLang="zh-CN"/>
          </a:p>
        </p:txBody>
      </p:sp>
    </p:spTree>
    <p:extLst>
      <p:ext uri="{BB962C8B-B14F-4D97-AF65-F5344CB8AC3E}">
        <p14:creationId xmlns:p14="http://schemas.microsoft.com/office/powerpoint/2010/main" val="1540393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9E288C-F5DB-4141-92CB-46D9DC942BB9}"/>
              </a:ext>
            </a:extLst>
          </p:cNvPr>
          <p:cNvSpPr>
            <a:spLocks noGrp="1"/>
          </p:cNvSpPr>
          <p:nvPr>
            <p:ph type="ctrTitle"/>
          </p:nvPr>
        </p:nvSpPr>
        <p:spPr>
          <a:xfrm>
            <a:off x="1524000" y="1122363"/>
            <a:ext cx="9144000" cy="1655762"/>
          </a:xfrm>
        </p:spPr>
        <p:txBody>
          <a:bodyPr anchor="t"/>
          <a:lstStyle/>
          <a:p>
            <a:r>
              <a:rPr lang="zh-CN" altLang="en-US"/>
              <a:t>数据集说明</a:t>
            </a:r>
          </a:p>
        </p:txBody>
      </p:sp>
      <p:sp>
        <p:nvSpPr>
          <p:cNvPr id="3" name="副标题 2">
            <a:extLst>
              <a:ext uri="{FF2B5EF4-FFF2-40B4-BE49-F238E27FC236}">
                <a16:creationId xmlns:a16="http://schemas.microsoft.com/office/drawing/2014/main" id="{F2560814-3EDB-4CEE-9F78-7045A894407C}"/>
              </a:ext>
            </a:extLst>
          </p:cNvPr>
          <p:cNvSpPr>
            <a:spLocks noGrp="1"/>
          </p:cNvSpPr>
          <p:nvPr>
            <p:ph type="subTitle" idx="1"/>
          </p:nvPr>
        </p:nvSpPr>
        <p:spPr>
          <a:xfrm>
            <a:off x="1465780" y="2189162"/>
            <a:ext cx="9260440" cy="2479675"/>
          </a:xfrm>
        </p:spPr>
        <p:txBody>
          <a:bodyPr/>
          <a:lstStyle/>
          <a:p>
            <a:pPr algn="l"/>
            <a:r>
              <a:rPr lang="zh-CN" altLang="en-US"/>
              <a:t>标签：根据宫颈病变程度分为</a:t>
            </a:r>
            <a:r>
              <a:rPr lang="en-US" altLang="zh-CN"/>
              <a:t>4</a:t>
            </a:r>
            <a:r>
              <a:rPr lang="zh-CN" altLang="en-US"/>
              <a:t>个类：</a:t>
            </a:r>
            <a:r>
              <a:rPr lang="en-US" altLang="zh-CN"/>
              <a:t>normal</a:t>
            </a:r>
            <a:r>
              <a:rPr lang="zh-CN" altLang="en-US"/>
              <a:t>、</a:t>
            </a:r>
            <a:r>
              <a:rPr lang="en-US" altLang="zh-CN"/>
              <a:t>CIN 1</a:t>
            </a:r>
            <a:r>
              <a:rPr lang="zh-CN" altLang="en-US"/>
              <a:t>、</a:t>
            </a:r>
            <a:r>
              <a:rPr lang="en-US" altLang="zh-CN"/>
              <a:t>CIN 2</a:t>
            </a:r>
            <a:r>
              <a:rPr lang="zh-CN" altLang="en-US"/>
              <a:t>、</a:t>
            </a:r>
            <a:r>
              <a:rPr lang="en-US" altLang="zh-CN"/>
              <a:t>CIN 3</a:t>
            </a:r>
          </a:p>
          <a:p>
            <a:pPr algn="l"/>
            <a:r>
              <a:rPr lang="en-US" altLang="zh-CN"/>
              <a:t>(CIN,cervical intraepithelial neoplasia) </a:t>
            </a:r>
            <a:r>
              <a:rPr lang="zh-CN" altLang="en-US"/>
              <a:t>宫颈上皮内瘤样病变</a:t>
            </a:r>
            <a:endParaRPr lang="en-US" altLang="zh-CN"/>
          </a:p>
        </p:txBody>
      </p:sp>
      <p:pic>
        <p:nvPicPr>
          <p:cNvPr id="5" name="图片 4">
            <a:extLst>
              <a:ext uri="{FF2B5EF4-FFF2-40B4-BE49-F238E27FC236}">
                <a16:creationId xmlns:a16="http://schemas.microsoft.com/office/drawing/2014/main" id="{6CFBD966-70F2-42D1-8231-FD2EBC8DDFBF}"/>
              </a:ext>
            </a:extLst>
          </p:cNvPr>
          <p:cNvPicPr>
            <a:picLocks noChangeAspect="1"/>
          </p:cNvPicPr>
          <p:nvPr/>
        </p:nvPicPr>
        <p:blipFill>
          <a:blip r:embed="rId2"/>
          <a:stretch>
            <a:fillRect/>
          </a:stretch>
        </p:blipFill>
        <p:spPr>
          <a:xfrm>
            <a:off x="2623595" y="3428999"/>
            <a:ext cx="6944810" cy="1989826"/>
          </a:xfrm>
          <a:prstGeom prst="rect">
            <a:avLst/>
          </a:prstGeom>
        </p:spPr>
      </p:pic>
    </p:spTree>
    <p:extLst>
      <p:ext uri="{BB962C8B-B14F-4D97-AF65-F5344CB8AC3E}">
        <p14:creationId xmlns:p14="http://schemas.microsoft.com/office/powerpoint/2010/main" val="2792735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9E288C-F5DB-4141-92CB-46D9DC942BB9}"/>
              </a:ext>
            </a:extLst>
          </p:cNvPr>
          <p:cNvSpPr>
            <a:spLocks noGrp="1"/>
          </p:cNvSpPr>
          <p:nvPr>
            <p:ph type="ctrTitle"/>
          </p:nvPr>
        </p:nvSpPr>
        <p:spPr>
          <a:xfrm>
            <a:off x="1524000" y="1122363"/>
            <a:ext cx="9144000" cy="1655762"/>
          </a:xfrm>
        </p:spPr>
        <p:txBody>
          <a:bodyPr anchor="t"/>
          <a:lstStyle/>
          <a:p>
            <a:r>
              <a:rPr lang="zh-CN" altLang="en-US"/>
              <a:t>数据集说明</a:t>
            </a:r>
          </a:p>
        </p:txBody>
      </p:sp>
      <p:sp>
        <p:nvSpPr>
          <p:cNvPr id="3" name="副标题 2">
            <a:extLst>
              <a:ext uri="{FF2B5EF4-FFF2-40B4-BE49-F238E27FC236}">
                <a16:creationId xmlns:a16="http://schemas.microsoft.com/office/drawing/2014/main" id="{F2560814-3EDB-4CEE-9F78-7045A894407C}"/>
              </a:ext>
            </a:extLst>
          </p:cNvPr>
          <p:cNvSpPr>
            <a:spLocks noGrp="1"/>
          </p:cNvSpPr>
          <p:nvPr>
            <p:ph type="subTitle" idx="1"/>
          </p:nvPr>
        </p:nvSpPr>
        <p:spPr>
          <a:xfrm>
            <a:off x="1465780" y="2400439"/>
            <a:ext cx="9260440" cy="766274"/>
          </a:xfrm>
        </p:spPr>
        <p:txBody>
          <a:bodyPr/>
          <a:lstStyle/>
          <a:p>
            <a:pPr algn="l"/>
            <a:r>
              <a:rPr lang="zh-CN" altLang="en-US"/>
              <a:t>像素级标注：由一位病理学家标注，另一位病理学家检查。从原切片图像中裁剪出</a:t>
            </a:r>
            <a:r>
              <a:rPr lang="en-US" altLang="zh-CN"/>
              <a:t>RoIs </a:t>
            </a:r>
            <a:r>
              <a:rPr lang="zh-CN" altLang="en-US"/>
              <a:t>，对每个像素打上标签。</a:t>
            </a:r>
            <a:endParaRPr lang="en-US" altLang="zh-CN"/>
          </a:p>
        </p:txBody>
      </p:sp>
      <p:pic>
        <p:nvPicPr>
          <p:cNvPr id="5" name="图片 4">
            <a:extLst>
              <a:ext uri="{FF2B5EF4-FFF2-40B4-BE49-F238E27FC236}">
                <a16:creationId xmlns:a16="http://schemas.microsoft.com/office/drawing/2014/main" id="{D09652E3-3AAE-43F0-9240-12E34B3D18A7}"/>
              </a:ext>
            </a:extLst>
          </p:cNvPr>
          <p:cNvPicPr>
            <a:picLocks noChangeAspect="1"/>
          </p:cNvPicPr>
          <p:nvPr/>
        </p:nvPicPr>
        <p:blipFill>
          <a:blip r:embed="rId2"/>
          <a:stretch>
            <a:fillRect/>
          </a:stretch>
        </p:blipFill>
        <p:spPr>
          <a:xfrm>
            <a:off x="1049438" y="3413026"/>
            <a:ext cx="10093124" cy="2237117"/>
          </a:xfrm>
          <a:prstGeom prst="rect">
            <a:avLst/>
          </a:prstGeom>
        </p:spPr>
      </p:pic>
    </p:spTree>
    <p:extLst>
      <p:ext uri="{BB962C8B-B14F-4D97-AF65-F5344CB8AC3E}">
        <p14:creationId xmlns:p14="http://schemas.microsoft.com/office/powerpoint/2010/main" val="3245507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9E288C-F5DB-4141-92CB-46D9DC942BB9}"/>
              </a:ext>
            </a:extLst>
          </p:cNvPr>
          <p:cNvSpPr>
            <a:spLocks noGrp="1"/>
          </p:cNvSpPr>
          <p:nvPr>
            <p:ph type="ctrTitle"/>
          </p:nvPr>
        </p:nvSpPr>
        <p:spPr>
          <a:xfrm>
            <a:off x="1524000" y="1019287"/>
            <a:ext cx="9144000" cy="1655762"/>
          </a:xfrm>
        </p:spPr>
        <p:txBody>
          <a:bodyPr anchor="t"/>
          <a:lstStyle/>
          <a:p>
            <a:r>
              <a:rPr lang="zh-CN" altLang="en-US"/>
              <a:t>数据集说明</a:t>
            </a:r>
          </a:p>
        </p:txBody>
      </p:sp>
      <p:sp>
        <p:nvSpPr>
          <p:cNvPr id="3" name="副标题 2">
            <a:extLst>
              <a:ext uri="{FF2B5EF4-FFF2-40B4-BE49-F238E27FC236}">
                <a16:creationId xmlns:a16="http://schemas.microsoft.com/office/drawing/2014/main" id="{F2560814-3EDB-4CEE-9F78-7045A894407C}"/>
              </a:ext>
            </a:extLst>
          </p:cNvPr>
          <p:cNvSpPr>
            <a:spLocks noGrp="1"/>
          </p:cNvSpPr>
          <p:nvPr>
            <p:ph type="subTitle" idx="1"/>
          </p:nvPr>
        </p:nvSpPr>
        <p:spPr>
          <a:xfrm>
            <a:off x="1465780" y="2153747"/>
            <a:ext cx="9260440" cy="785524"/>
          </a:xfrm>
        </p:spPr>
        <p:txBody>
          <a:bodyPr/>
          <a:lstStyle/>
          <a:p>
            <a:pPr algn="l"/>
            <a:r>
              <a:rPr lang="zh-CN" altLang="en-US"/>
              <a:t>图像级标注：由两位病理学家分别标注。根据切片图像上不同细胞的不同病变程度，一张图像可以有</a:t>
            </a:r>
            <a:r>
              <a:rPr lang="en-US" altLang="zh-CN"/>
              <a:t>1</a:t>
            </a:r>
            <a:r>
              <a:rPr lang="zh-CN" altLang="en-US"/>
              <a:t>到</a:t>
            </a:r>
            <a:r>
              <a:rPr lang="en-US" altLang="zh-CN"/>
              <a:t>4</a:t>
            </a:r>
            <a:r>
              <a:rPr lang="zh-CN" altLang="en-US"/>
              <a:t>个标签。</a:t>
            </a:r>
            <a:endParaRPr lang="en-US" altLang="zh-CN"/>
          </a:p>
          <a:p>
            <a:pPr algn="l"/>
            <a:endParaRPr lang="en-US" altLang="zh-CN"/>
          </a:p>
        </p:txBody>
      </p:sp>
      <p:pic>
        <p:nvPicPr>
          <p:cNvPr id="6" name="图片 5">
            <a:extLst>
              <a:ext uri="{FF2B5EF4-FFF2-40B4-BE49-F238E27FC236}">
                <a16:creationId xmlns:a16="http://schemas.microsoft.com/office/drawing/2014/main" id="{3F273260-6BA0-4A5D-B18A-8527232D5269}"/>
              </a:ext>
            </a:extLst>
          </p:cNvPr>
          <p:cNvPicPr>
            <a:picLocks noChangeAspect="1"/>
          </p:cNvPicPr>
          <p:nvPr/>
        </p:nvPicPr>
        <p:blipFill>
          <a:blip r:embed="rId2"/>
          <a:stretch>
            <a:fillRect/>
          </a:stretch>
        </p:blipFill>
        <p:spPr>
          <a:xfrm>
            <a:off x="2909520" y="3107241"/>
            <a:ext cx="6372960" cy="3274610"/>
          </a:xfrm>
          <a:prstGeom prst="rect">
            <a:avLst/>
          </a:prstGeom>
        </p:spPr>
      </p:pic>
    </p:spTree>
    <p:extLst>
      <p:ext uri="{BB962C8B-B14F-4D97-AF65-F5344CB8AC3E}">
        <p14:creationId xmlns:p14="http://schemas.microsoft.com/office/powerpoint/2010/main" val="34891463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A98F75-7003-44C5-8368-9EF3176D0350}"/>
              </a:ext>
            </a:extLst>
          </p:cNvPr>
          <p:cNvSpPr>
            <a:spLocks noGrp="1"/>
          </p:cNvSpPr>
          <p:nvPr>
            <p:ph type="ctrTitle"/>
          </p:nvPr>
        </p:nvSpPr>
        <p:spPr>
          <a:xfrm>
            <a:off x="1524000" y="450617"/>
            <a:ext cx="9144000" cy="1096855"/>
          </a:xfrm>
        </p:spPr>
        <p:txBody>
          <a:bodyPr/>
          <a:lstStyle/>
          <a:p>
            <a:r>
              <a:rPr lang="zh-CN" altLang="en-US"/>
              <a:t>监督学习</a:t>
            </a:r>
          </a:p>
        </p:txBody>
      </p:sp>
      <p:sp>
        <p:nvSpPr>
          <p:cNvPr id="3" name="副标题 2">
            <a:extLst>
              <a:ext uri="{FF2B5EF4-FFF2-40B4-BE49-F238E27FC236}">
                <a16:creationId xmlns:a16="http://schemas.microsoft.com/office/drawing/2014/main" id="{15117623-E789-44E2-8B31-50556FEAC06F}"/>
              </a:ext>
            </a:extLst>
          </p:cNvPr>
          <p:cNvSpPr>
            <a:spLocks noGrp="1"/>
          </p:cNvSpPr>
          <p:nvPr>
            <p:ph type="subTitle" idx="1"/>
          </p:nvPr>
        </p:nvSpPr>
        <p:spPr>
          <a:xfrm>
            <a:off x="1524000" y="1773238"/>
            <a:ext cx="9144000" cy="1655762"/>
          </a:xfrm>
        </p:spPr>
        <p:txBody>
          <a:bodyPr/>
          <a:lstStyle/>
          <a:p>
            <a:r>
              <a:rPr lang="zh-CN" altLang="en-US" b="0" i="0">
                <a:solidFill>
                  <a:srgbClr val="575863"/>
                </a:solidFill>
                <a:effectLst/>
                <a:latin typeface="Arial" panose="020B0604020202020204" pitchFamily="34" charset="0"/>
              </a:rPr>
              <a:t>监督学习是机器学习中的一种</a:t>
            </a:r>
            <a:r>
              <a:rPr lang="zh-CN" altLang="en-US" b="1" i="0">
                <a:solidFill>
                  <a:srgbClr val="575863"/>
                </a:solidFill>
                <a:effectLst/>
                <a:latin typeface="Arial" panose="020B0604020202020204" pitchFamily="34" charset="0"/>
              </a:rPr>
              <a:t>训练方式</a:t>
            </a:r>
            <a:r>
              <a:rPr lang="en-US" altLang="zh-CN" b="1" i="0">
                <a:solidFill>
                  <a:srgbClr val="575863"/>
                </a:solidFill>
                <a:effectLst/>
                <a:latin typeface="Arial" panose="020B0604020202020204" pitchFamily="34" charset="0"/>
              </a:rPr>
              <a:t>/</a:t>
            </a:r>
            <a:r>
              <a:rPr lang="zh-CN" altLang="en-US" b="1" i="0">
                <a:solidFill>
                  <a:srgbClr val="575863"/>
                </a:solidFill>
                <a:effectLst/>
                <a:latin typeface="Arial" panose="020B0604020202020204" pitchFamily="34" charset="0"/>
              </a:rPr>
              <a:t>学习方式</a:t>
            </a:r>
            <a:endParaRPr lang="zh-CN" altLang="en-US"/>
          </a:p>
        </p:txBody>
      </p:sp>
      <p:pic>
        <p:nvPicPr>
          <p:cNvPr id="1026" name="Picture 2">
            <a:extLst>
              <a:ext uri="{FF2B5EF4-FFF2-40B4-BE49-F238E27FC236}">
                <a16:creationId xmlns:a16="http://schemas.microsoft.com/office/drawing/2014/main" id="{00CC3666-9239-4DE3-9AC8-0BA0E77888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98789" y="2489180"/>
            <a:ext cx="6594421" cy="3710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058339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2225</TotalTime>
  <Words>1652</Words>
  <Application>Microsoft Office PowerPoint</Application>
  <PresentationFormat>宽屏</PresentationFormat>
  <Paragraphs>103</Paragraphs>
  <Slides>26</Slides>
  <Notes>2</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26</vt:i4>
      </vt:variant>
    </vt:vector>
  </HeadingPairs>
  <TitlesOfParts>
    <vt:vector size="30" baseType="lpstr">
      <vt:lpstr>等线</vt:lpstr>
      <vt:lpstr>等线 Light</vt:lpstr>
      <vt:lpstr>Arial</vt:lpstr>
      <vt:lpstr>Office 主题​​</vt:lpstr>
      <vt:lpstr>用于计算机辅助诊断癌前病变的宫颈组织病理学数据集</vt:lpstr>
      <vt:lpstr>目录</vt:lpstr>
      <vt:lpstr>研究背景</vt:lpstr>
      <vt:lpstr>研究内容</vt:lpstr>
      <vt:lpstr>数据集说明</vt:lpstr>
      <vt:lpstr>数据集说明</vt:lpstr>
      <vt:lpstr>数据集说明</vt:lpstr>
      <vt:lpstr>数据集说明</vt:lpstr>
      <vt:lpstr>监督学习</vt:lpstr>
      <vt:lpstr>监督学习分类  类比：训练-&gt;获取解题方法-&gt;考试</vt:lpstr>
      <vt:lpstr>评价指标</vt:lpstr>
      <vt:lpstr>评价指标</vt:lpstr>
      <vt:lpstr>评价指标</vt:lpstr>
      <vt:lpstr>评价指标</vt:lpstr>
      <vt:lpstr>实验内容</vt:lpstr>
      <vt:lpstr>实验结果</vt:lpstr>
      <vt:lpstr>实验内容</vt:lpstr>
      <vt:lpstr>实验结果</vt:lpstr>
      <vt:lpstr>实验内容</vt:lpstr>
      <vt:lpstr>实验结果</vt:lpstr>
      <vt:lpstr>实验结果</vt:lpstr>
      <vt:lpstr>实验内容</vt:lpstr>
      <vt:lpstr>实验结果</vt:lpstr>
      <vt:lpstr>实验结果</vt:lpstr>
      <vt:lpstr>实验结果</vt:lpstr>
      <vt:lpstr>未来展望</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基于概率建模的</dc:title>
  <dc:creator>钱 霖奕</dc:creator>
  <cp:lastModifiedBy>钱 霖奕</cp:lastModifiedBy>
  <cp:revision>28</cp:revision>
  <dcterms:created xsi:type="dcterms:W3CDTF">2022-06-26T08:59:34Z</dcterms:created>
  <dcterms:modified xsi:type="dcterms:W3CDTF">2022-07-08T10:57:12Z</dcterms:modified>
</cp:coreProperties>
</file>

<file path=docProps/thumbnail.jpeg>
</file>